
<file path=[Content_Types].xml><?xml version="1.0" encoding="utf-8"?>
<Types xmlns="http://schemas.openxmlformats.org/package/2006/content-types">
  <Default Extension="gif" ContentType="image/gif"/>
  <Default Extension="jpeg" ContentType="image/jpeg"/>
  <Default Extension="jpg" ContentType="image/jp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media/image4.jp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2.xml" ContentType="application/vnd.openxmlformats-officedocument.theme+xml"/>
  <Override PartName="/ppt/media/image13.jpg" ContentType="image/jpeg"/>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3.xml" ContentType="application/vnd.openxmlformats-officedocument.theme+xml"/>
  <Override PartName="/ppt/media/image16.jpg" ContentType="image/jpeg"/>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autoCompressPictures="0">
  <p:sldMasterIdLst>
    <p:sldMasterId id="2147486024" r:id="rId1"/>
    <p:sldMasterId id="2147486041" r:id="rId2"/>
    <p:sldMasterId id="2147486111" r:id="rId3"/>
    <p:sldMasterId id="2147486125" r:id="rId4"/>
  </p:sldMasterIdLst>
  <p:notesMasterIdLst>
    <p:notesMasterId r:id="rId27"/>
  </p:notesMasterIdLst>
  <p:handoutMasterIdLst>
    <p:handoutMasterId r:id="rId28"/>
  </p:handoutMasterIdLst>
  <p:sldIdLst>
    <p:sldId id="2147470039" r:id="rId5"/>
    <p:sldId id="581" r:id="rId6"/>
    <p:sldId id="562" r:id="rId7"/>
    <p:sldId id="564" r:id="rId8"/>
    <p:sldId id="294" r:id="rId9"/>
    <p:sldId id="561" r:id="rId10"/>
    <p:sldId id="307" r:id="rId11"/>
    <p:sldId id="306" r:id="rId12"/>
    <p:sldId id="258" r:id="rId13"/>
    <p:sldId id="259" r:id="rId14"/>
    <p:sldId id="305" r:id="rId15"/>
    <p:sldId id="563" r:id="rId16"/>
    <p:sldId id="303" r:id="rId17"/>
    <p:sldId id="260" r:id="rId18"/>
    <p:sldId id="264" r:id="rId19"/>
    <p:sldId id="261" r:id="rId20"/>
    <p:sldId id="302" r:id="rId21"/>
    <p:sldId id="310" r:id="rId22"/>
    <p:sldId id="342" r:id="rId23"/>
    <p:sldId id="272" r:id="rId24"/>
    <p:sldId id="2147470045" r:id="rId25"/>
    <p:sldId id="580" r:id="rId26"/>
  </p:sldIdLst>
  <p:sldSz cx="9144000" cy="6858000" type="screen4x3"/>
  <p:notesSz cx="7315200" cy="9601200"/>
  <p:defaultTextStyle>
    <a:defPPr>
      <a:defRPr lang="it-IT"/>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377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3"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19255DC-CA85-FF9B-DDDD-36DE30FFF899}" name="Maroun Jalkh" initials="MJ" userId="S::maroun.jalkh@azimut-me.com::ac0fee11-9d84-43d9-ac2b-c32f805733d4" providerId="AD"/>
  <p188:author id="{051766FB-7265-930C-699D-E96111DD357B}" name="Tanja Ferri" initials="TF" userId="S::tanja.ferri@azimut-me.com::47dfd7cd-697a-4e49-accc-29964e9cfcb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ECE"/>
    <a:srgbClr val="90A2CF"/>
    <a:srgbClr val="58ABE0"/>
    <a:srgbClr val="A1C4E3"/>
    <a:srgbClr val="A6A6A6"/>
    <a:srgbClr val="183862"/>
    <a:srgbClr val="4A8EF2"/>
    <a:srgbClr val="253356"/>
    <a:srgbClr val="374D81"/>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666" autoAdjust="0"/>
    <p:restoredTop sz="96240" autoAdjust="0"/>
  </p:normalViewPr>
  <p:slideViewPr>
    <p:cSldViewPr snapToGrid="0" snapToObjects="1">
      <p:cViewPr varScale="1">
        <p:scale>
          <a:sx n="96" d="100"/>
          <a:sy n="96" d="100"/>
        </p:scale>
        <p:origin x="786" y="84"/>
      </p:cViewPr>
      <p:guideLst>
        <p:guide orient="horz" pos="377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47" d="100"/>
          <a:sy n="47" d="100"/>
        </p:scale>
        <p:origin x="2648" y="40"/>
      </p:cViewPr>
      <p:guideLst>
        <p:guide orient="horz" pos="3024"/>
        <p:guide pos="2303"/>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8/10/relationships/authors" Target="author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blp\data\grid1_kgzy4243.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cked"/>
        <c:varyColors val="0"/>
        <c:ser>
          <c:idx val="0"/>
          <c:order val="0"/>
          <c:tx>
            <c:strRef>
              <c:f>Sheet1!$B$1</c:f>
              <c:strCache>
                <c:ptCount val="1"/>
                <c:pt idx="0">
                  <c:v>US M2 YoY (L)</c:v>
                </c:pt>
              </c:strCache>
            </c:strRef>
          </c:tx>
          <c:spPr>
            <a:ln w="28575" cap="rnd">
              <a:solidFill>
                <a:schemeClr val="accent1"/>
              </a:solidFill>
              <a:round/>
            </a:ln>
            <a:effectLst/>
          </c:spPr>
          <c:marker>
            <c:symbol val="none"/>
          </c:marker>
          <c:cat>
            <c:numRef>
              <c:f>Sheet1!$A$2:$A$345</c:f>
              <c:numCache>
                <c:formatCode>m/d/yyyy</c:formatCode>
                <c:ptCount val="344"/>
                <c:pt idx="0">
                  <c:v>34730</c:v>
                </c:pt>
                <c:pt idx="1">
                  <c:v>34758</c:v>
                </c:pt>
                <c:pt idx="2">
                  <c:v>34789</c:v>
                </c:pt>
                <c:pt idx="3">
                  <c:v>34819</c:v>
                </c:pt>
                <c:pt idx="4">
                  <c:v>34850</c:v>
                </c:pt>
                <c:pt idx="5">
                  <c:v>34880</c:v>
                </c:pt>
                <c:pt idx="6">
                  <c:v>34911</c:v>
                </c:pt>
                <c:pt idx="7">
                  <c:v>34942</c:v>
                </c:pt>
                <c:pt idx="8">
                  <c:v>34972</c:v>
                </c:pt>
                <c:pt idx="9">
                  <c:v>35003</c:v>
                </c:pt>
                <c:pt idx="10">
                  <c:v>35033</c:v>
                </c:pt>
                <c:pt idx="11">
                  <c:v>35064</c:v>
                </c:pt>
                <c:pt idx="12">
                  <c:v>35095</c:v>
                </c:pt>
                <c:pt idx="13">
                  <c:v>35124</c:v>
                </c:pt>
                <c:pt idx="14">
                  <c:v>35155</c:v>
                </c:pt>
                <c:pt idx="15">
                  <c:v>35185</c:v>
                </c:pt>
                <c:pt idx="16">
                  <c:v>35216</c:v>
                </c:pt>
                <c:pt idx="17">
                  <c:v>35246</c:v>
                </c:pt>
                <c:pt idx="18">
                  <c:v>35277</c:v>
                </c:pt>
                <c:pt idx="19">
                  <c:v>35308</c:v>
                </c:pt>
                <c:pt idx="20">
                  <c:v>35338</c:v>
                </c:pt>
                <c:pt idx="21">
                  <c:v>35369</c:v>
                </c:pt>
                <c:pt idx="22">
                  <c:v>35399</c:v>
                </c:pt>
                <c:pt idx="23">
                  <c:v>35430</c:v>
                </c:pt>
                <c:pt idx="24">
                  <c:v>35461</c:v>
                </c:pt>
                <c:pt idx="25">
                  <c:v>35489</c:v>
                </c:pt>
                <c:pt idx="26">
                  <c:v>35520</c:v>
                </c:pt>
                <c:pt idx="27">
                  <c:v>35550</c:v>
                </c:pt>
                <c:pt idx="28">
                  <c:v>35581</c:v>
                </c:pt>
                <c:pt idx="29">
                  <c:v>35611</c:v>
                </c:pt>
                <c:pt idx="30">
                  <c:v>35642</c:v>
                </c:pt>
                <c:pt idx="31">
                  <c:v>35673</c:v>
                </c:pt>
                <c:pt idx="32">
                  <c:v>35703</c:v>
                </c:pt>
                <c:pt idx="33">
                  <c:v>35734</c:v>
                </c:pt>
                <c:pt idx="34">
                  <c:v>35764</c:v>
                </c:pt>
                <c:pt idx="35">
                  <c:v>35795</c:v>
                </c:pt>
                <c:pt idx="36">
                  <c:v>35826</c:v>
                </c:pt>
                <c:pt idx="37">
                  <c:v>35854</c:v>
                </c:pt>
                <c:pt idx="38">
                  <c:v>35885</c:v>
                </c:pt>
                <c:pt idx="39">
                  <c:v>35915</c:v>
                </c:pt>
                <c:pt idx="40">
                  <c:v>35946</c:v>
                </c:pt>
                <c:pt idx="41">
                  <c:v>35976</c:v>
                </c:pt>
                <c:pt idx="42">
                  <c:v>36007</c:v>
                </c:pt>
                <c:pt idx="43">
                  <c:v>36038</c:v>
                </c:pt>
                <c:pt idx="44">
                  <c:v>36068</c:v>
                </c:pt>
                <c:pt idx="45">
                  <c:v>36099</c:v>
                </c:pt>
                <c:pt idx="46">
                  <c:v>36129</c:v>
                </c:pt>
                <c:pt idx="47">
                  <c:v>36160</c:v>
                </c:pt>
                <c:pt idx="48">
                  <c:v>36191</c:v>
                </c:pt>
                <c:pt idx="49">
                  <c:v>36219</c:v>
                </c:pt>
                <c:pt idx="50">
                  <c:v>36250</c:v>
                </c:pt>
                <c:pt idx="51">
                  <c:v>36280</c:v>
                </c:pt>
                <c:pt idx="52">
                  <c:v>36311</c:v>
                </c:pt>
                <c:pt idx="53">
                  <c:v>36341</c:v>
                </c:pt>
                <c:pt idx="54">
                  <c:v>36372</c:v>
                </c:pt>
                <c:pt idx="55">
                  <c:v>36403</c:v>
                </c:pt>
                <c:pt idx="56">
                  <c:v>36433</c:v>
                </c:pt>
                <c:pt idx="57">
                  <c:v>36464</c:v>
                </c:pt>
                <c:pt idx="58">
                  <c:v>36494</c:v>
                </c:pt>
                <c:pt idx="59">
                  <c:v>36525</c:v>
                </c:pt>
                <c:pt idx="60">
                  <c:v>36556</c:v>
                </c:pt>
                <c:pt idx="61">
                  <c:v>36585</c:v>
                </c:pt>
                <c:pt idx="62">
                  <c:v>36616</c:v>
                </c:pt>
                <c:pt idx="63">
                  <c:v>36646</c:v>
                </c:pt>
                <c:pt idx="64">
                  <c:v>36677</c:v>
                </c:pt>
                <c:pt idx="65">
                  <c:v>36707</c:v>
                </c:pt>
                <c:pt idx="66">
                  <c:v>36738</c:v>
                </c:pt>
                <c:pt idx="67">
                  <c:v>36769</c:v>
                </c:pt>
                <c:pt idx="68">
                  <c:v>36799</c:v>
                </c:pt>
                <c:pt idx="69">
                  <c:v>36830</c:v>
                </c:pt>
                <c:pt idx="70">
                  <c:v>36860</c:v>
                </c:pt>
                <c:pt idx="71">
                  <c:v>36891</c:v>
                </c:pt>
                <c:pt idx="72">
                  <c:v>36922</c:v>
                </c:pt>
                <c:pt idx="73">
                  <c:v>36950</c:v>
                </c:pt>
                <c:pt idx="74">
                  <c:v>36981</c:v>
                </c:pt>
                <c:pt idx="75">
                  <c:v>37011</c:v>
                </c:pt>
                <c:pt idx="76">
                  <c:v>37042</c:v>
                </c:pt>
                <c:pt idx="77">
                  <c:v>37072</c:v>
                </c:pt>
                <c:pt idx="78">
                  <c:v>37103</c:v>
                </c:pt>
                <c:pt idx="79">
                  <c:v>37134</c:v>
                </c:pt>
                <c:pt idx="80">
                  <c:v>37164</c:v>
                </c:pt>
                <c:pt idx="81">
                  <c:v>37195</c:v>
                </c:pt>
                <c:pt idx="82">
                  <c:v>37225</c:v>
                </c:pt>
                <c:pt idx="83">
                  <c:v>37256</c:v>
                </c:pt>
                <c:pt idx="84">
                  <c:v>37287</c:v>
                </c:pt>
                <c:pt idx="85">
                  <c:v>37315</c:v>
                </c:pt>
                <c:pt idx="86">
                  <c:v>37346</c:v>
                </c:pt>
                <c:pt idx="87">
                  <c:v>37376</c:v>
                </c:pt>
                <c:pt idx="88">
                  <c:v>37407</c:v>
                </c:pt>
                <c:pt idx="89">
                  <c:v>37437</c:v>
                </c:pt>
                <c:pt idx="90">
                  <c:v>37468</c:v>
                </c:pt>
                <c:pt idx="91">
                  <c:v>37499</c:v>
                </c:pt>
                <c:pt idx="92">
                  <c:v>37529</c:v>
                </c:pt>
                <c:pt idx="93">
                  <c:v>37560</c:v>
                </c:pt>
                <c:pt idx="94">
                  <c:v>37590</c:v>
                </c:pt>
                <c:pt idx="95">
                  <c:v>37621</c:v>
                </c:pt>
                <c:pt idx="96">
                  <c:v>37652</c:v>
                </c:pt>
                <c:pt idx="97">
                  <c:v>37680</c:v>
                </c:pt>
                <c:pt idx="98">
                  <c:v>37711</c:v>
                </c:pt>
                <c:pt idx="99">
                  <c:v>37741</c:v>
                </c:pt>
                <c:pt idx="100">
                  <c:v>37772</c:v>
                </c:pt>
                <c:pt idx="101">
                  <c:v>37802</c:v>
                </c:pt>
                <c:pt idx="102">
                  <c:v>37833</c:v>
                </c:pt>
                <c:pt idx="103">
                  <c:v>37864</c:v>
                </c:pt>
                <c:pt idx="104">
                  <c:v>37894</c:v>
                </c:pt>
                <c:pt idx="105">
                  <c:v>37925</c:v>
                </c:pt>
                <c:pt idx="106">
                  <c:v>37955</c:v>
                </c:pt>
                <c:pt idx="107">
                  <c:v>37986</c:v>
                </c:pt>
                <c:pt idx="108">
                  <c:v>38017</c:v>
                </c:pt>
                <c:pt idx="109">
                  <c:v>38046</c:v>
                </c:pt>
                <c:pt idx="110">
                  <c:v>38077</c:v>
                </c:pt>
                <c:pt idx="111">
                  <c:v>38107</c:v>
                </c:pt>
                <c:pt idx="112">
                  <c:v>38138</c:v>
                </c:pt>
                <c:pt idx="113">
                  <c:v>38168</c:v>
                </c:pt>
                <c:pt idx="114">
                  <c:v>38199</c:v>
                </c:pt>
                <c:pt idx="115">
                  <c:v>38230</c:v>
                </c:pt>
                <c:pt idx="116">
                  <c:v>38260</c:v>
                </c:pt>
                <c:pt idx="117">
                  <c:v>38291</c:v>
                </c:pt>
                <c:pt idx="118">
                  <c:v>38321</c:v>
                </c:pt>
                <c:pt idx="119">
                  <c:v>38352</c:v>
                </c:pt>
                <c:pt idx="120">
                  <c:v>38383</c:v>
                </c:pt>
                <c:pt idx="121">
                  <c:v>38411</c:v>
                </c:pt>
                <c:pt idx="122">
                  <c:v>38442</c:v>
                </c:pt>
                <c:pt idx="123">
                  <c:v>38472</c:v>
                </c:pt>
                <c:pt idx="124">
                  <c:v>38503</c:v>
                </c:pt>
                <c:pt idx="125">
                  <c:v>38533</c:v>
                </c:pt>
                <c:pt idx="126">
                  <c:v>38564</c:v>
                </c:pt>
                <c:pt idx="127">
                  <c:v>38595</c:v>
                </c:pt>
                <c:pt idx="128">
                  <c:v>38625</c:v>
                </c:pt>
                <c:pt idx="129">
                  <c:v>38656</c:v>
                </c:pt>
                <c:pt idx="130">
                  <c:v>38686</c:v>
                </c:pt>
                <c:pt idx="131">
                  <c:v>38717</c:v>
                </c:pt>
                <c:pt idx="132">
                  <c:v>38748</c:v>
                </c:pt>
                <c:pt idx="133">
                  <c:v>38776</c:v>
                </c:pt>
                <c:pt idx="134">
                  <c:v>38807</c:v>
                </c:pt>
                <c:pt idx="135">
                  <c:v>38837</c:v>
                </c:pt>
                <c:pt idx="136">
                  <c:v>38868</c:v>
                </c:pt>
                <c:pt idx="137">
                  <c:v>38898</c:v>
                </c:pt>
                <c:pt idx="138">
                  <c:v>38929</c:v>
                </c:pt>
                <c:pt idx="139">
                  <c:v>38960</c:v>
                </c:pt>
                <c:pt idx="140">
                  <c:v>38990</c:v>
                </c:pt>
                <c:pt idx="141">
                  <c:v>39021</c:v>
                </c:pt>
                <c:pt idx="142">
                  <c:v>39051</c:v>
                </c:pt>
                <c:pt idx="143">
                  <c:v>39082</c:v>
                </c:pt>
                <c:pt idx="144">
                  <c:v>39113</c:v>
                </c:pt>
                <c:pt idx="145">
                  <c:v>39141</c:v>
                </c:pt>
                <c:pt idx="146">
                  <c:v>39172</c:v>
                </c:pt>
                <c:pt idx="147">
                  <c:v>39202</c:v>
                </c:pt>
                <c:pt idx="148">
                  <c:v>39233</c:v>
                </c:pt>
                <c:pt idx="149">
                  <c:v>39263</c:v>
                </c:pt>
                <c:pt idx="150">
                  <c:v>39294</c:v>
                </c:pt>
                <c:pt idx="151">
                  <c:v>39325</c:v>
                </c:pt>
                <c:pt idx="152">
                  <c:v>39355</c:v>
                </c:pt>
                <c:pt idx="153">
                  <c:v>39386</c:v>
                </c:pt>
                <c:pt idx="154">
                  <c:v>39416</c:v>
                </c:pt>
                <c:pt idx="155">
                  <c:v>39447</c:v>
                </c:pt>
                <c:pt idx="156">
                  <c:v>39478</c:v>
                </c:pt>
                <c:pt idx="157">
                  <c:v>39507</c:v>
                </c:pt>
                <c:pt idx="158">
                  <c:v>39538</c:v>
                </c:pt>
                <c:pt idx="159">
                  <c:v>39568</c:v>
                </c:pt>
                <c:pt idx="160">
                  <c:v>39599</c:v>
                </c:pt>
                <c:pt idx="161">
                  <c:v>39629</c:v>
                </c:pt>
                <c:pt idx="162">
                  <c:v>39660</c:v>
                </c:pt>
                <c:pt idx="163">
                  <c:v>39691</c:v>
                </c:pt>
                <c:pt idx="164">
                  <c:v>39721</c:v>
                </c:pt>
                <c:pt idx="165">
                  <c:v>39752</c:v>
                </c:pt>
                <c:pt idx="166">
                  <c:v>39782</c:v>
                </c:pt>
                <c:pt idx="167">
                  <c:v>39813</c:v>
                </c:pt>
                <c:pt idx="168">
                  <c:v>39844</c:v>
                </c:pt>
                <c:pt idx="169">
                  <c:v>39872</c:v>
                </c:pt>
                <c:pt idx="170">
                  <c:v>39903</c:v>
                </c:pt>
                <c:pt idx="171">
                  <c:v>39933</c:v>
                </c:pt>
                <c:pt idx="172">
                  <c:v>39964</c:v>
                </c:pt>
                <c:pt idx="173">
                  <c:v>39994</c:v>
                </c:pt>
                <c:pt idx="174">
                  <c:v>40025</c:v>
                </c:pt>
                <c:pt idx="175">
                  <c:v>40056</c:v>
                </c:pt>
                <c:pt idx="176">
                  <c:v>40086</c:v>
                </c:pt>
                <c:pt idx="177">
                  <c:v>40117</c:v>
                </c:pt>
                <c:pt idx="178">
                  <c:v>40147</c:v>
                </c:pt>
                <c:pt idx="179">
                  <c:v>40178</c:v>
                </c:pt>
                <c:pt idx="180">
                  <c:v>40209</c:v>
                </c:pt>
                <c:pt idx="181">
                  <c:v>40237</c:v>
                </c:pt>
                <c:pt idx="182">
                  <c:v>40268</c:v>
                </c:pt>
                <c:pt idx="183">
                  <c:v>40298</c:v>
                </c:pt>
                <c:pt idx="184">
                  <c:v>40329</c:v>
                </c:pt>
                <c:pt idx="185">
                  <c:v>40359</c:v>
                </c:pt>
                <c:pt idx="186">
                  <c:v>40390</c:v>
                </c:pt>
                <c:pt idx="187">
                  <c:v>40421</c:v>
                </c:pt>
                <c:pt idx="188">
                  <c:v>40451</c:v>
                </c:pt>
                <c:pt idx="189">
                  <c:v>40482</c:v>
                </c:pt>
                <c:pt idx="190">
                  <c:v>40512</c:v>
                </c:pt>
                <c:pt idx="191">
                  <c:v>40543</c:v>
                </c:pt>
                <c:pt idx="192">
                  <c:v>40574</c:v>
                </c:pt>
                <c:pt idx="193">
                  <c:v>40602</c:v>
                </c:pt>
                <c:pt idx="194">
                  <c:v>40633</c:v>
                </c:pt>
                <c:pt idx="195">
                  <c:v>40663</c:v>
                </c:pt>
                <c:pt idx="196">
                  <c:v>40694</c:v>
                </c:pt>
                <c:pt idx="197">
                  <c:v>40724</c:v>
                </c:pt>
                <c:pt idx="198">
                  <c:v>40755</c:v>
                </c:pt>
                <c:pt idx="199">
                  <c:v>40786</c:v>
                </c:pt>
                <c:pt idx="200">
                  <c:v>40816</c:v>
                </c:pt>
                <c:pt idx="201">
                  <c:v>40847</c:v>
                </c:pt>
                <c:pt idx="202">
                  <c:v>40877</c:v>
                </c:pt>
                <c:pt idx="203">
                  <c:v>40908</c:v>
                </c:pt>
                <c:pt idx="204">
                  <c:v>40939</c:v>
                </c:pt>
                <c:pt idx="205">
                  <c:v>40968</c:v>
                </c:pt>
                <c:pt idx="206">
                  <c:v>40999</c:v>
                </c:pt>
                <c:pt idx="207">
                  <c:v>41029</c:v>
                </c:pt>
                <c:pt idx="208">
                  <c:v>41060</c:v>
                </c:pt>
                <c:pt idx="209">
                  <c:v>41090</c:v>
                </c:pt>
                <c:pt idx="210">
                  <c:v>41121</c:v>
                </c:pt>
                <c:pt idx="211">
                  <c:v>41152</c:v>
                </c:pt>
                <c:pt idx="212">
                  <c:v>41182</c:v>
                </c:pt>
                <c:pt idx="213">
                  <c:v>41213</c:v>
                </c:pt>
                <c:pt idx="214">
                  <c:v>41243</c:v>
                </c:pt>
                <c:pt idx="215">
                  <c:v>41274</c:v>
                </c:pt>
                <c:pt idx="216">
                  <c:v>41305</c:v>
                </c:pt>
                <c:pt idx="217">
                  <c:v>41333</c:v>
                </c:pt>
                <c:pt idx="218">
                  <c:v>41364</c:v>
                </c:pt>
                <c:pt idx="219">
                  <c:v>41394</c:v>
                </c:pt>
                <c:pt idx="220">
                  <c:v>41425</c:v>
                </c:pt>
                <c:pt idx="221">
                  <c:v>41455</c:v>
                </c:pt>
                <c:pt idx="222">
                  <c:v>41486</c:v>
                </c:pt>
                <c:pt idx="223">
                  <c:v>41517</c:v>
                </c:pt>
                <c:pt idx="224">
                  <c:v>41547</c:v>
                </c:pt>
                <c:pt idx="225">
                  <c:v>41578</c:v>
                </c:pt>
                <c:pt idx="226">
                  <c:v>41608</c:v>
                </c:pt>
                <c:pt idx="227">
                  <c:v>41639</c:v>
                </c:pt>
                <c:pt idx="228">
                  <c:v>41670</c:v>
                </c:pt>
                <c:pt idx="229">
                  <c:v>41698</c:v>
                </c:pt>
                <c:pt idx="230">
                  <c:v>41729</c:v>
                </c:pt>
                <c:pt idx="231">
                  <c:v>41759</c:v>
                </c:pt>
                <c:pt idx="232">
                  <c:v>41790</c:v>
                </c:pt>
                <c:pt idx="233">
                  <c:v>41820</c:v>
                </c:pt>
                <c:pt idx="234">
                  <c:v>41851</c:v>
                </c:pt>
                <c:pt idx="235">
                  <c:v>41882</c:v>
                </c:pt>
                <c:pt idx="236">
                  <c:v>41912</c:v>
                </c:pt>
                <c:pt idx="237">
                  <c:v>41943</c:v>
                </c:pt>
                <c:pt idx="238">
                  <c:v>41973</c:v>
                </c:pt>
                <c:pt idx="239">
                  <c:v>42004</c:v>
                </c:pt>
                <c:pt idx="240">
                  <c:v>42035</c:v>
                </c:pt>
                <c:pt idx="241">
                  <c:v>42063</c:v>
                </c:pt>
                <c:pt idx="242">
                  <c:v>42094</c:v>
                </c:pt>
                <c:pt idx="243">
                  <c:v>42124</c:v>
                </c:pt>
                <c:pt idx="244">
                  <c:v>42155</c:v>
                </c:pt>
                <c:pt idx="245">
                  <c:v>42185</c:v>
                </c:pt>
                <c:pt idx="246">
                  <c:v>42216</c:v>
                </c:pt>
                <c:pt idx="247">
                  <c:v>42247</c:v>
                </c:pt>
                <c:pt idx="248">
                  <c:v>42277</c:v>
                </c:pt>
                <c:pt idx="249">
                  <c:v>42308</c:v>
                </c:pt>
                <c:pt idx="250">
                  <c:v>42338</c:v>
                </c:pt>
                <c:pt idx="251">
                  <c:v>42369</c:v>
                </c:pt>
                <c:pt idx="252">
                  <c:v>42400</c:v>
                </c:pt>
                <c:pt idx="253">
                  <c:v>42429</c:v>
                </c:pt>
                <c:pt idx="254">
                  <c:v>42460</c:v>
                </c:pt>
                <c:pt idx="255">
                  <c:v>42490</c:v>
                </c:pt>
                <c:pt idx="256">
                  <c:v>42521</c:v>
                </c:pt>
                <c:pt idx="257">
                  <c:v>42551</c:v>
                </c:pt>
                <c:pt idx="258">
                  <c:v>42582</c:v>
                </c:pt>
                <c:pt idx="259">
                  <c:v>42613</c:v>
                </c:pt>
                <c:pt idx="260">
                  <c:v>42643</c:v>
                </c:pt>
                <c:pt idx="261">
                  <c:v>42674</c:v>
                </c:pt>
                <c:pt idx="262">
                  <c:v>42704</c:v>
                </c:pt>
                <c:pt idx="263">
                  <c:v>42735</c:v>
                </c:pt>
                <c:pt idx="264">
                  <c:v>42766</c:v>
                </c:pt>
                <c:pt idx="265">
                  <c:v>42794</c:v>
                </c:pt>
                <c:pt idx="266">
                  <c:v>42825</c:v>
                </c:pt>
                <c:pt idx="267">
                  <c:v>42855</c:v>
                </c:pt>
                <c:pt idx="268">
                  <c:v>42886</c:v>
                </c:pt>
                <c:pt idx="269">
                  <c:v>42916</c:v>
                </c:pt>
                <c:pt idx="270">
                  <c:v>42947</c:v>
                </c:pt>
                <c:pt idx="271">
                  <c:v>42978</c:v>
                </c:pt>
                <c:pt idx="272">
                  <c:v>43008</c:v>
                </c:pt>
                <c:pt idx="273">
                  <c:v>43039</c:v>
                </c:pt>
                <c:pt idx="274">
                  <c:v>43069</c:v>
                </c:pt>
                <c:pt idx="275">
                  <c:v>43100</c:v>
                </c:pt>
                <c:pt idx="276">
                  <c:v>43131</c:v>
                </c:pt>
                <c:pt idx="277">
                  <c:v>43159</c:v>
                </c:pt>
                <c:pt idx="278">
                  <c:v>43190</c:v>
                </c:pt>
                <c:pt idx="279">
                  <c:v>43220</c:v>
                </c:pt>
                <c:pt idx="280">
                  <c:v>43251</c:v>
                </c:pt>
                <c:pt idx="281">
                  <c:v>43281</c:v>
                </c:pt>
                <c:pt idx="282">
                  <c:v>43312</c:v>
                </c:pt>
                <c:pt idx="283">
                  <c:v>43343</c:v>
                </c:pt>
                <c:pt idx="284">
                  <c:v>43373</c:v>
                </c:pt>
                <c:pt idx="285">
                  <c:v>43404</c:v>
                </c:pt>
                <c:pt idx="286">
                  <c:v>43434</c:v>
                </c:pt>
                <c:pt idx="287">
                  <c:v>43465</c:v>
                </c:pt>
                <c:pt idx="288">
                  <c:v>43496</c:v>
                </c:pt>
                <c:pt idx="289">
                  <c:v>43524</c:v>
                </c:pt>
                <c:pt idx="290">
                  <c:v>43555</c:v>
                </c:pt>
                <c:pt idx="291">
                  <c:v>43585</c:v>
                </c:pt>
                <c:pt idx="292">
                  <c:v>43616</c:v>
                </c:pt>
                <c:pt idx="293">
                  <c:v>43646</c:v>
                </c:pt>
                <c:pt idx="294">
                  <c:v>43677</c:v>
                </c:pt>
                <c:pt idx="295">
                  <c:v>43708</c:v>
                </c:pt>
                <c:pt idx="296">
                  <c:v>43738</c:v>
                </c:pt>
                <c:pt idx="297">
                  <c:v>43769</c:v>
                </c:pt>
                <c:pt idx="298">
                  <c:v>43799</c:v>
                </c:pt>
                <c:pt idx="299">
                  <c:v>43830</c:v>
                </c:pt>
                <c:pt idx="300">
                  <c:v>43861</c:v>
                </c:pt>
                <c:pt idx="301">
                  <c:v>43890</c:v>
                </c:pt>
                <c:pt idx="302">
                  <c:v>43921</c:v>
                </c:pt>
                <c:pt idx="303">
                  <c:v>43951</c:v>
                </c:pt>
                <c:pt idx="304">
                  <c:v>43982</c:v>
                </c:pt>
                <c:pt idx="305">
                  <c:v>44012</c:v>
                </c:pt>
                <c:pt idx="306">
                  <c:v>44043</c:v>
                </c:pt>
                <c:pt idx="307">
                  <c:v>44074</c:v>
                </c:pt>
                <c:pt idx="308">
                  <c:v>44104</c:v>
                </c:pt>
                <c:pt idx="309">
                  <c:v>44135</c:v>
                </c:pt>
                <c:pt idx="310">
                  <c:v>44165</c:v>
                </c:pt>
                <c:pt idx="311">
                  <c:v>44196</c:v>
                </c:pt>
                <c:pt idx="312">
                  <c:v>44227</c:v>
                </c:pt>
                <c:pt idx="313">
                  <c:v>44255</c:v>
                </c:pt>
                <c:pt idx="314">
                  <c:v>44286</c:v>
                </c:pt>
                <c:pt idx="315">
                  <c:v>44316</c:v>
                </c:pt>
                <c:pt idx="316">
                  <c:v>44347</c:v>
                </c:pt>
                <c:pt idx="317">
                  <c:v>44377</c:v>
                </c:pt>
                <c:pt idx="318">
                  <c:v>44408</c:v>
                </c:pt>
                <c:pt idx="319">
                  <c:v>44439</c:v>
                </c:pt>
                <c:pt idx="320">
                  <c:v>44469</c:v>
                </c:pt>
                <c:pt idx="321">
                  <c:v>44500</c:v>
                </c:pt>
                <c:pt idx="322">
                  <c:v>44530</c:v>
                </c:pt>
                <c:pt idx="323">
                  <c:v>44561</c:v>
                </c:pt>
                <c:pt idx="324">
                  <c:v>44592</c:v>
                </c:pt>
                <c:pt idx="325">
                  <c:v>44620</c:v>
                </c:pt>
                <c:pt idx="326">
                  <c:v>44651</c:v>
                </c:pt>
                <c:pt idx="327">
                  <c:v>44681</c:v>
                </c:pt>
                <c:pt idx="328">
                  <c:v>44712</c:v>
                </c:pt>
                <c:pt idx="329">
                  <c:v>44742</c:v>
                </c:pt>
                <c:pt idx="330">
                  <c:v>44773</c:v>
                </c:pt>
                <c:pt idx="331">
                  <c:v>44804</c:v>
                </c:pt>
                <c:pt idx="332">
                  <c:v>44834</c:v>
                </c:pt>
                <c:pt idx="333">
                  <c:v>44865</c:v>
                </c:pt>
                <c:pt idx="334">
                  <c:v>44895</c:v>
                </c:pt>
                <c:pt idx="335">
                  <c:v>44926</c:v>
                </c:pt>
                <c:pt idx="336">
                  <c:v>44957</c:v>
                </c:pt>
                <c:pt idx="337">
                  <c:v>44985</c:v>
                </c:pt>
                <c:pt idx="338">
                  <c:v>45016</c:v>
                </c:pt>
                <c:pt idx="339">
                  <c:v>45046</c:v>
                </c:pt>
                <c:pt idx="340">
                  <c:v>45077</c:v>
                </c:pt>
                <c:pt idx="341">
                  <c:v>45107</c:v>
                </c:pt>
                <c:pt idx="342">
                  <c:v>45138</c:v>
                </c:pt>
                <c:pt idx="343">
                  <c:v>45169</c:v>
                </c:pt>
              </c:numCache>
            </c:numRef>
          </c:cat>
          <c:val>
            <c:numRef>
              <c:f>Sheet1!$B$2:$B$345</c:f>
              <c:numCache>
                <c:formatCode>General</c:formatCode>
                <c:ptCount val="344"/>
                <c:pt idx="0">
                  <c:v>5.0000000000000001E-3</c:v>
                </c:pt>
                <c:pt idx="1">
                  <c:v>4.0000000000000001E-3</c:v>
                </c:pt>
                <c:pt idx="2">
                  <c:v>3.0000000000000001E-3</c:v>
                </c:pt>
                <c:pt idx="3">
                  <c:v>5.0000000000000001E-3</c:v>
                </c:pt>
                <c:pt idx="4">
                  <c:v>0.01</c:v>
                </c:pt>
                <c:pt idx="5">
                  <c:v>0.02</c:v>
                </c:pt>
                <c:pt idx="6">
                  <c:v>2.3E-2</c:v>
                </c:pt>
                <c:pt idx="7">
                  <c:v>0.03</c:v>
                </c:pt>
                <c:pt idx="8">
                  <c:v>3.3000000000000002E-2</c:v>
                </c:pt>
                <c:pt idx="9">
                  <c:v>3.6999999999999998E-2</c:v>
                </c:pt>
                <c:pt idx="10">
                  <c:v>3.7999999999999999E-2</c:v>
                </c:pt>
                <c:pt idx="11">
                  <c:v>4.1000000000000002E-2</c:v>
                </c:pt>
                <c:pt idx="12">
                  <c:v>4.4999999999999998E-2</c:v>
                </c:pt>
                <c:pt idx="13">
                  <c:v>4.9000000000000002E-2</c:v>
                </c:pt>
                <c:pt idx="14">
                  <c:v>5.6000000000000001E-2</c:v>
                </c:pt>
                <c:pt idx="15">
                  <c:v>5.7000000000000002E-2</c:v>
                </c:pt>
                <c:pt idx="16">
                  <c:v>5.2999999999999999E-2</c:v>
                </c:pt>
                <c:pt idx="17">
                  <c:v>4.9000000000000002E-2</c:v>
                </c:pt>
                <c:pt idx="18">
                  <c:v>4.8000000000000001E-2</c:v>
                </c:pt>
                <c:pt idx="19">
                  <c:v>4.2999999999999997E-2</c:v>
                </c:pt>
                <c:pt idx="20">
                  <c:v>4.2000000000000003E-2</c:v>
                </c:pt>
                <c:pt idx="21">
                  <c:v>4.3999999999999997E-2</c:v>
                </c:pt>
                <c:pt idx="22">
                  <c:v>4.8000000000000001E-2</c:v>
                </c:pt>
                <c:pt idx="23">
                  <c:v>5.1999999999999998E-2</c:v>
                </c:pt>
                <c:pt idx="24">
                  <c:v>5.0999999999999997E-2</c:v>
                </c:pt>
                <c:pt idx="25">
                  <c:v>0.05</c:v>
                </c:pt>
                <c:pt idx="26">
                  <c:v>4.7E-2</c:v>
                </c:pt>
                <c:pt idx="27">
                  <c:v>4.8000000000000001E-2</c:v>
                </c:pt>
                <c:pt idx="28">
                  <c:v>4.8000000000000001E-2</c:v>
                </c:pt>
                <c:pt idx="29">
                  <c:v>4.9000000000000002E-2</c:v>
                </c:pt>
                <c:pt idx="30">
                  <c:v>0.05</c:v>
                </c:pt>
                <c:pt idx="31">
                  <c:v>5.7000000000000002E-2</c:v>
                </c:pt>
                <c:pt idx="32">
                  <c:v>5.8999999999999997E-2</c:v>
                </c:pt>
                <c:pt idx="33">
                  <c:v>5.8000000000000003E-2</c:v>
                </c:pt>
                <c:pt idx="34">
                  <c:v>5.8000000000000003E-2</c:v>
                </c:pt>
                <c:pt idx="35">
                  <c:v>5.6000000000000001E-2</c:v>
                </c:pt>
                <c:pt idx="36">
                  <c:v>5.8000000000000003E-2</c:v>
                </c:pt>
                <c:pt idx="37">
                  <c:v>6.3E-2</c:v>
                </c:pt>
                <c:pt idx="38">
                  <c:v>6.6000000000000003E-2</c:v>
                </c:pt>
                <c:pt idx="39">
                  <c:v>6.8000000000000005E-2</c:v>
                </c:pt>
                <c:pt idx="40">
                  <c:v>7.0999999999999994E-2</c:v>
                </c:pt>
                <c:pt idx="41">
                  <c:v>7.0999999999999994E-2</c:v>
                </c:pt>
                <c:pt idx="42">
                  <c:v>7.0999999999999994E-2</c:v>
                </c:pt>
                <c:pt idx="43">
                  <c:v>6.9000000000000006E-2</c:v>
                </c:pt>
                <c:pt idx="44">
                  <c:v>7.3999999999999996E-2</c:v>
                </c:pt>
                <c:pt idx="45">
                  <c:v>7.9000000000000001E-2</c:v>
                </c:pt>
                <c:pt idx="46">
                  <c:v>8.3000000000000004E-2</c:v>
                </c:pt>
                <c:pt idx="47">
                  <c:v>8.5000000000000006E-2</c:v>
                </c:pt>
                <c:pt idx="48">
                  <c:v>8.5000000000000006E-2</c:v>
                </c:pt>
                <c:pt idx="49">
                  <c:v>8.2000000000000003E-2</c:v>
                </c:pt>
                <c:pt idx="50">
                  <c:v>7.6999999999999999E-2</c:v>
                </c:pt>
                <c:pt idx="51">
                  <c:v>7.6999999999999999E-2</c:v>
                </c:pt>
                <c:pt idx="52">
                  <c:v>7.6999999999999999E-2</c:v>
                </c:pt>
                <c:pt idx="53">
                  <c:v>7.6999999999999999E-2</c:v>
                </c:pt>
                <c:pt idx="54">
                  <c:v>7.9000000000000001E-2</c:v>
                </c:pt>
                <c:pt idx="55">
                  <c:v>7.5999999999999998E-2</c:v>
                </c:pt>
                <c:pt idx="56">
                  <c:v>7.0000000000000007E-2</c:v>
                </c:pt>
                <c:pt idx="57">
                  <c:v>6.6000000000000003E-2</c:v>
                </c:pt>
                <c:pt idx="58">
                  <c:v>6.0999999999999999E-2</c:v>
                </c:pt>
                <c:pt idx="59">
                  <c:v>0.06</c:v>
                </c:pt>
                <c:pt idx="60">
                  <c:v>0.06</c:v>
                </c:pt>
                <c:pt idx="61">
                  <c:v>5.7000000000000002E-2</c:v>
                </c:pt>
                <c:pt idx="62">
                  <c:v>6.3E-2</c:v>
                </c:pt>
                <c:pt idx="63">
                  <c:v>6.8000000000000005E-2</c:v>
                </c:pt>
                <c:pt idx="64">
                  <c:v>0.06</c:v>
                </c:pt>
                <c:pt idx="65">
                  <c:v>5.8999999999999997E-2</c:v>
                </c:pt>
                <c:pt idx="66">
                  <c:v>5.6000000000000001E-2</c:v>
                </c:pt>
                <c:pt idx="67">
                  <c:v>5.8000000000000003E-2</c:v>
                </c:pt>
                <c:pt idx="68">
                  <c:v>6.3E-2</c:v>
                </c:pt>
                <c:pt idx="69">
                  <c:v>0.06</c:v>
                </c:pt>
                <c:pt idx="70">
                  <c:v>5.8999999999999997E-2</c:v>
                </c:pt>
                <c:pt idx="71">
                  <c:v>6.2E-2</c:v>
                </c:pt>
                <c:pt idx="72">
                  <c:v>6.6000000000000003E-2</c:v>
                </c:pt>
                <c:pt idx="73">
                  <c:v>7.1999999999999995E-2</c:v>
                </c:pt>
                <c:pt idx="74">
                  <c:v>7.6999999999999999E-2</c:v>
                </c:pt>
                <c:pt idx="75">
                  <c:v>7.8E-2</c:v>
                </c:pt>
                <c:pt idx="76">
                  <c:v>0.08</c:v>
                </c:pt>
                <c:pt idx="77">
                  <c:v>8.4000000000000005E-2</c:v>
                </c:pt>
                <c:pt idx="78">
                  <c:v>8.5999999999999993E-2</c:v>
                </c:pt>
                <c:pt idx="79">
                  <c:v>8.6999999999999994E-2</c:v>
                </c:pt>
                <c:pt idx="80">
                  <c:v>0.10199999999999999</c:v>
                </c:pt>
                <c:pt idx="81">
                  <c:v>9.6000000000000002E-2</c:v>
                </c:pt>
                <c:pt idx="82">
                  <c:v>0.10299999999999999</c:v>
                </c:pt>
                <c:pt idx="83">
                  <c:v>0.10299999999999999</c:v>
                </c:pt>
                <c:pt idx="84">
                  <c:v>9.6000000000000002E-2</c:v>
                </c:pt>
                <c:pt idx="85">
                  <c:v>9.4E-2</c:v>
                </c:pt>
                <c:pt idx="86">
                  <c:v>8.3000000000000004E-2</c:v>
                </c:pt>
                <c:pt idx="87">
                  <c:v>7.0000000000000007E-2</c:v>
                </c:pt>
                <c:pt idx="88">
                  <c:v>7.5999999999999998E-2</c:v>
                </c:pt>
                <c:pt idx="89">
                  <c:v>7.1999999999999995E-2</c:v>
                </c:pt>
                <c:pt idx="90">
                  <c:v>7.3999999999999996E-2</c:v>
                </c:pt>
                <c:pt idx="91">
                  <c:v>7.4999999999999997E-2</c:v>
                </c:pt>
                <c:pt idx="92">
                  <c:v>5.8000000000000003E-2</c:v>
                </c:pt>
                <c:pt idx="93">
                  <c:v>6.8000000000000005E-2</c:v>
                </c:pt>
                <c:pt idx="94">
                  <c:v>6.9000000000000006E-2</c:v>
                </c:pt>
                <c:pt idx="95">
                  <c:v>6.2E-2</c:v>
                </c:pt>
                <c:pt idx="96">
                  <c:v>6.4000000000000001E-2</c:v>
                </c:pt>
                <c:pt idx="97">
                  <c:v>6.5000000000000002E-2</c:v>
                </c:pt>
                <c:pt idx="98">
                  <c:v>6.7000000000000004E-2</c:v>
                </c:pt>
                <c:pt idx="99">
                  <c:v>7.2999999999999995E-2</c:v>
                </c:pt>
                <c:pt idx="100">
                  <c:v>7.9000000000000001E-2</c:v>
                </c:pt>
                <c:pt idx="101">
                  <c:v>8.1000000000000003E-2</c:v>
                </c:pt>
                <c:pt idx="102">
                  <c:v>8.1000000000000003E-2</c:v>
                </c:pt>
                <c:pt idx="103">
                  <c:v>8.3000000000000004E-2</c:v>
                </c:pt>
                <c:pt idx="104">
                  <c:v>7.3999999999999996E-2</c:v>
                </c:pt>
                <c:pt idx="105">
                  <c:v>6.4000000000000001E-2</c:v>
                </c:pt>
                <c:pt idx="106">
                  <c:v>5.5E-2</c:v>
                </c:pt>
                <c:pt idx="107">
                  <c:v>5.0999999999999997E-2</c:v>
                </c:pt>
                <c:pt idx="108">
                  <c:v>4.7E-2</c:v>
                </c:pt>
                <c:pt idx="109">
                  <c:v>4.7E-2</c:v>
                </c:pt>
                <c:pt idx="110">
                  <c:v>4.9000000000000002E-2</c:v>
                </c:pt>
                <c:pt idx="111">
                  <c:v>0.05</c:v>
                </c:pt>
                <c:pt idx="112">
                  <c:v>5.1999999999999998E-2</c:v>
                </c:pt>
                <c:pt idx="113">
                  <c:v>4.5999999999999999E-2</c:v>
                </c:pt>
                <c:pt idx="114">
                  <c:v>0.04</c:v>
                </c:pt>
                <c:pt idx="115">
                  <c:v>3.4000000000000002E-2</c:v>
                </c:pt>
                <c:pt idx="116">
                  <c:v>4.4999999999999998E-2</c:v>
                </c:pt>
                <c:pt idx="117">
                  <c:v>5.0999999999999997E-2</c:v>
                </c:pt>
                <c:pt idx="118">
                  <c:v>5.3999999999999999E-2</c:v>
                </c:pt>
                <c:pt idx="119">
                  <c:v>5.8000000000000003E-2</c:v>
                </c:pt>
                <c:pt idx="120">
                  <c:v>5.7000000000000002E-2</c:v>
                </c:pt>
                <c:pt idx="121">
                  <c:v>5.1999999999999998E-2</c:v>
                </c:pt>
                <c:pt idx="122">
                  <c:v>4.7E-2</c:v>
                </c:pt>
                <c:pt idx="123">
                  <c:v>4.2999999999999997E-2</c:v>
                </c:pt>
                <c:pt idx="124">
                  <c:v>3.3000000000000002E-2</c:v>
                </c:pt>
                <c:pt idx="125">
                  <c:v>3.7999999999999999E-2</c:v>
                </c:pt>
                <c:pt idx="126">
                  <c:v>0.04</c:v>
                </c:pt>
                <c:pt idx="127">
                  <c:v>4.1000000000000002E-2</c:v>
                </c:pt>
                <c:pt idx="128">
                  <c:v>4.1000000000000002E-2</c:v>
                </c:pt>
                <c:pt idx="129">
                  <c:v>4.2000000000000003E-2</c:v>
                </c:pt>
                <c:pt idx="130">
                  <c:v>0.04</c:v>
                </c:pt>
                <c:pt idx="131">
                  <c:v>4.1000000000000002E-2</c:v>
                </c:pt>
                <c:pt idx="132">
                  <c:v>4.7E-2</c:v>
                </c:pt>
                <c:pt idx="133">
                  <c:v>4.9000000000000002E-2</c:v>
                </c:pt>
                <c:pt idx="134">
                  <c:v>0.05</c:v>
                </c:pt>
                <c:pt idx="135">
                  <c:v>5.2999999999999999E-2</c:v>
                </c:pt>
                <c:pt idx="136">
                  <c:v>5.1999999999999998E-2</c:v>
                </c:pt>
                <c:pt idx="137">
                  <c:v>5.1999999999999998E-2</c:v>
                </c:pt>
                <c:pt idx="138">
                  <c:v>5.2999999999999999E-2</c:v>
                </c:pt>
                <c:pt idx="139">
                  <c:v>5.2999999999999999E-2</c:v>
                </c:pt>
                <c:pt idx="140">
                  <c:v>5.0999999999999997E-2</c:v>
                </c:pt>
                <c:pt idx="141">
                  <c:v>5.2999999999999999E-2</c:v>
                </c:pt>
                <c:pt idx="142">
                  <c:v>5.6000000000000001E-2</c:v>
                </c:pt>
                <c:pt idx="143">
                  <c:v>5.8000000000000003E-2</c:v>
                </c:pt>
                <c:pt idx="144">
                  <c:v>5.7000000000000002E-2</c:v>
                </c:pt>
                <c:pt idx="145">
                  <c:v>5.6000000000000001E-2</c:v>
                </c:pt>
                <c:pt idx="146">
                  <c:v>5.8999999999999997E-2</c:v>
                </c:pt>
                <c:pt idx="147">
                  <c:v>6.3E-2</c:v>
                </c:pt>
                <c:pt idx="148">
                  <c:v>6.4000000000000001E-2</c:v>
                </c:pt>
                <c:pt idx="149">
                  <c:v>6.3E-2</c:v>
                </c:pt>
                <c:pt idx="150">
                  <c:v>6.0999999999999999E-2</c:v>
                </c:pt>
                <c:pt idx="151">
                  <c:v>6.8000000000000005E-2</c:v>
                </c:pt>
                <c:pt idx="152">
                  <c:v>6.6000000000000003E-2</c:v>
                </c:pt>
                <c:pt idx="153">
                  <c:v>6.0999999999999999E-2</c:v>
                </c:pt>
                <c:pt idx="154">
                  <c:v>5.8999999999999997E-2</c:v>
                </c:pt>
                <c:pt idx="155">
                  <c:v>5.7000000000000002E-2</c:v>
                </c:pt>
                <c:pt idx="156">
                  <c:v>5.6000000000000001E-2</c:v>
                </c:pt>
                <c:pt idx="157">
                  <c:v>6.5000000000000002E-2</c:v>
                </c:pt>
                <c:pt idx="158">
                  <c:v>6.9000000000000006E-2</c:v>
                </c:pt>
                <c:pt idx="159">
                  <c:v>6.5000000000000002E-2</c:v>
                </c:pt>
                <c:pt idx="160">
                  <c:v>6.4000000000000001E-2</c:v>
                </c:pt>
                <c:pt idx="161">
                  <c:v>6.2E-2</c:v>
                </c:pt>
                <c:pt idx="162">
                  <c:v>6.4000000000000001E-2</c:v>
                </c:pt>
                <c:pt idx="163">
                  <c:v>5.5E-2</c:v>
                </c:pt>
                <c:pt idx="164">
                  <c:v>6.2E-2</c:v>
                </c:pt>
                <c:pt idx="165">
                  <c:v>7.3999999999999996E-2</c:v>
                </c:pt>
                <c:pt idx="166">
                  <c:v>7.6999999999999999E-2</c:v>
                </c:pt>
                <c:pt idx="167">
                  <c:v>9.6000000000000002E-2</c:v>
                </c:pt>
                <c:pt idx="168">
                  <c:v>0.10199999999999999</c:v>
                </c:pt>
                <c:pt idx="169">
                  <c:v>9.4E-2</c:v>
                </c:pt>
                <c:pt idx="170">
                  <c:v>9.2999999999999999E-2</c:v>
                </c:pt>
                <c:pt idx="171">
                  <c:v>8.7999999999999995E-2</c:v>
                </c:pt>
                <c:pt idx="172">
                  <c:v>9.2999999999999999E-2</c:v>
                </c:pt>
                <c:pt idx="173">
                  <c:v>9.1999999999999998E-2</c:v>
                </c:pt>
                <c:pt idx="174">
                  <c:v>8.5999999999999993E-2</c:v>
                </c:pt>
                <c:pt idx="175">
                  <c:v>8.4000000000000005E-2</c:v>
                </c:pt>
                <c:pt idx="176">
                  <c:v>7.3999999999999996E-2</c:v>
                </c:pt>
                <c:pt idx="177">
                  <c:v>6.4000000000000001E-2</c:v>
                </c:pt>
                <c:pt idx="178">
                  <c:v>6.0999999999999999E-2</c:v>
                </c:pt>
                <c:pt idx="179">
                  <c:v>3.6999999999999998E-2</c:v>
                </c:pt>
                <c:pt idx="180">
                  <c:v>2.1999999999999999E-2</c:v>
                </c:pt>
                <c:pt idx="181">
                  <c:v>2.5000000000000001E-2</c:v>
                </c:pt>
                <c:pt idx="182">
                  <c:v>1.6E-2</c:v>
                </c:pt>
                <c:pt idx="183">
                  <c:v>1.9E-2</c:v>
                </c:pt>
                <c:pt idx="184">
                  <c:v>1.9E-2</c:v>
                </c:pt>
                <c:pt idx="185">
                  <c:v>0.02</c:v>
                </c:pt>
                <c:pt idx="186">
                  <c:v>2.1000000000000001E-2</c:v>
                </c:pt>
                <c:pt idx="187">
                  <c:v>2.7E-2</c:v>
                </c:pt>
                <c:pt idx="188">
                  <c:v>0.03</c:v>
                </c:pt>
                <c:pt idx="189">
                  <c:v>3.3000000000000002E-2</c:v>
                </c:pt>
                <c:pt idx="190">
                  <c:v>3.2000000000000001E-2</c:v>
                </c:pt>
                <c:pt idx="191">
                  <c:v>3.5999999999999997E-2</c:v>
                </c:pt>
                <c:pt idx="192">
                  <c:v>4.2999999999999997E-2</c:v>
                </c:pt>
                <c:pt idx="193">
                  <c:v>4.4999999999999998E-2</c:v>
                </c:pt>
                <c:pt idx="194">
                  <c:v>5.1999999999999998E-2</c:v>
                </c:pt>
                <c:pt idx="195">
                  <c:v>5.5E-2</c:v>
                </c:pt>
                <c:pt idx="196">
                  <c:v>5.7000000000000002E-2</c:v>
                </c:pt>
                <c:pt idx="197">
                  <c:v>6.3E-2</c:v>
                </c:pt>
                <c:pt idx="198">
                  <c:v>8.1000000000000003E-2</c:v>
                </c:pt>
                <c:pt idx="199">
                  <c:v>9.7000000000000003E-2</c:v>
                </c:pt>
                <c:pt idx="200">
                  <c:v>9.5000000000000001E-2</c:v>
                </c:pt>
                <c:pt idx="201">
                  <c:v>9.2999999999999999E-2</c:v>
                </c:pt>
                <c:pt idx="202">
                  <c:v>9.6000000000000002E-2</c:v>
                </c:pt>
                <c:pt idx="203">
                  <c:v>9.8000000000000004E-2</c:v>
                </c:pt>
                <c:pt idx="204">
                  <c:v>0.10299999999999999</c:v>
                </c:pt>
                <c:pt idx="205">
                  <c:v>0.10100000000000001</c:v>
                </c:pt>
                <c:pt idx="206">
                  <c:v>9.9000000000000005E-2</c:v>
                </c:pt>
                <c:pt idx="207">
                  <c:v>9.8000000000000004E-2</c:v>
                </c:pt>
                <c:pt idx="208">
                  <c:v>9.4E-2</c:v>
                </c:pt>
                <c:pt idx="209">
                  <c:v>9.2999999999999999E-2</c:v>
                </c:pt>
                <c:pt idx="210">
                  <c:v>7.9000000000000001E-2</c:v>
                </c:pt>
                <c:pt idx="211">
                  <c:v>6.5000000000000002E-2</c:v>
                </c:pt>
                <c:pt idx="212">
                  <c:v>7.0999999999999994E-2</c:v>
                </c:pt>
                <c:pt idx="213">
                  <c:v>7.3999999999999996E-2</c:v>
                </c:pt>
                <c:pt idx="214">
                  <c:v>7.4999999999999997E-2</c:v>
                </c:pt>
                <c:pt idx="215">
                  <c:v>8.3000000000000004E-2</c:v>
                </c:pt>
                <c:pt idx="216">
                  <c:v>7.6999999999999999E-2</c:v>
                </c:pt>
                <c:pt idx="217">
                  <c:v>7.2999999999999995E-2</c:v>
                </c:pt>
                <c:pt idx="218">
                  <c:v>7.3999999999999996E-2</c:v>
                </c:pt>
                <c:pt idx="219">
                  <c:v>7.0999999999999994E-2</c:v>
                </c:pt>
                <c:pt idx="220">
                  <c:v>7.0000000000000007E-2</c:v>
                </c:pt>
                <c:pt idx="221">
                  <c:v>6.8000000000000005E-2</c:v>
                </c:pt>
                <c:pt idx="222">
                  <c:v>6.6000000000000003E-2</c:v>
                </c:pt>
                <c:pt idx="223">
                  <c:v>6.5000000000000002E-2</c:v>
                </c:pt>
                <c:pt idx="224">
                  <c:v>6.2E-2</c:v>
                </c:pt>
                <c:pt idx="225">
                  <c:v>6.8000000000000005E-2</c:v>
                </c:pt>
                <c:pt idx="226">
                  <c:v>6.0999999999999999E-2</c:v>
                </c:pt>
                <c:pt idx="227">
                  <c:v>5.5E-2</c:v>
                </c:pt>
                <c:pt idx="228">
                  <c:v>5.7000000000000002E-2</c:v>
                </c:pt>
                <c:pt idx="229">
                  <c:v>6.5000000000000002E-2</c:v>
                </c:pt>
                <c:pt idx="230">
                  <c:v>6.2E-2</c:v>
                </c:pt>
                <c:pt idx="231">
                  <c:v>6.3E-2</c:v>
                </c:pt>
                <c:pt idx="232">
                  <c:v>6.6000000000000003E-2</c:v>
                </c:pt>
                <c:pt idx="233">
                  <c:v>6.5000000000000002E-2</c:v>
                </c:pt>
                <c:pt idx="234">
                  <c:v>6.6000000000000003E-2</c:v>
                </c:pt>
                <c:pt idx="235">
                  <c:v>6.3E-2</c:v>
                </c:pt>
                <c:pt idx="236">
                  <c:v>6.0999999999999999E-2</c:v>
                </c:pt>
                <c:pt idx="237">
                  <c:v>5.5E-2</c:v>
                </c:pt>
                <c:pt idx="238">
                  <c:v>5.8000000000000003E-2</c:v>
                </c:pt>
                <c:pt idx="239">
                  <c:v>5.8999999999999997E-2</c:v>
                </c:pt>
                <c:pt idx="240">
                  <c:v>0.06</c:v>
                </c:pt>
                <c:pt idx="241">
                  <c:v>6.3E-2</c:v>
                </c:pt>
                <c:pt idx="242">
                  <c:v>6.0999999999999999E-2</c:v>
                </c:pt>
                <c:pt idx="243">
                  <c:v>0.06</c:v>
                </c:pt>
                <c:pt idx="244">
                  <c:v>5.6000000000000001E-2</c:v>
                </c:pt>
                <c:pt idx="245">
                  <c:v>5.5E-2</c:v>
                </c:pt>
                <c:pt idx="246">
                  <c:v>5.3999999999999999E-2</c:v>
                </c:pt>
                <c:pt idx="247">
                  <c:v>5.6000000000000001E-2</c:v>
                </c:pt>
                <c:pt idx="248">
                  <c:v>5.7000000000000002E-2</c:v>
                </c:pt>
                <c:pt idx="249">
                  <c:v>5.3999999999999999E-2</c:v>
                </c:pt>
                <c:pt idx="250">
                  <c:v>5.8999999999999997E-2</c:v>
                </c:pt>
                <c:pt idx="251">
                  <c:v>5.7000000000000002E-2</c:v>
                </c:pt>
                <c:pt idx="252">
                  <c:v>6.2E-2</c:v>
                </c:pt>
                <c:pt idx="253">
                  <c:v>5.7000000000000002E-2</c:v>
                </c:pt>
                <c:pt idx="254">
                  <c:v>6.0999999999999999E-2</c:v>
                </c:pt>
                <c:pt idx="255">
                  <c:v>6.5000000000000002E-2</c:v>
                </c:pt>
                <c:pt idx="256">
                  <c:v>6.8000000000000005E-2</c:v>
                </c:pt>
                <c:pt idx="257">
                  <c:v>6.9000000000000006E-2</c:v>
                </c:pt>
                <c:pt idx="258">
                  <c:v>6.9000000000000006E-2</c:v>
                </c:pt>
                <c:pt idx="259">
                  <c:v>7.1999999999999995E-2</c:v>
                </c:pt>
                <c:pt idx="260">
                  <c:v>7.1999999999999995E-2</c:v>
                </c:pt>
                <c:pt idx="261">
                  <c:v>7.3999999999999996E-2</c:v>
                </c:pt>
                <c:pt idx="262">
                  <c:v>7.1999999999999995E-2</c:v>
                </c:pt>
                <c:pt idx="263">
                  <c:v>7.0000000000000007E-2</c:v>
                </c:pt>
                <c:pt idx="264">
                  <c:v>6.5000000000000002E-2</c:v>
                </c:pt>
                <c:pt idx="265">
                  <c:v>6.4000000000000001E-2</c:v>
                </c:pt>
                <c:pt idx="266">
                  <c:v>6.4000000000000001E-2</c:v>
                </c:pt>
                <c:pt idx="267">
                  <c:v>6.2E-2</c:v>
                </c:pt>
                <c:pt idx="268">
                  <c:v>0.06</c:v>
                </c:pt>
                <c:pt idx="269">
                  <c:v>5.7000000000000002E-2</c:v>
                </c:pt>
                <c:pt idx="270">
                  <c:v>5.7000000000000002E-2</c:v>
                </c:pt>
                <c:pt idx="271">
                  <c:v>5.3999999999999999E-2</c:v>
                </c:pt>
                <c:pt idx="272">
                  <c:v>5.2999999999999999E-2</c:v>
                </c:pt>
                <c:pt idx="273">
                  <c:v>5.0999999999999997E-2</c:v>
                </c:pt>
                <c:pt idx="274">
                  <c:v>4.8000000000000001E-2</c:v>
                </c:pt>
                <c:pt idx="275">
                  <c:v>4.9000000000000002E-2</c:v>
                </c:pt>
                <c:pt idx="276">
                  <c:v>4.3999999999999997E-2</c:v>
                </c:pt>
                <c:pt idx="277">
                  <c:v>4.1000000000000002E-2</c:v>
                </c:pt>
                <c:pt idx="278">
                  <c:v>0.04</c:v>
                </c:pt>
                <c:pt idx="279">
                  <c:v>3.6999999999999998E-2</c:v>
                </c:pt>
                <c:pt idx="280">
                  <c:v>3.7999999999999999E-2</c:v>
                </c:pt>
                <c:pt idx="281">
                  <c:v>0.04</c:v>
                </c:pt>
                <c:pt idx="282">
                  <c:v>3.7999999999999999E-2</c:v>
                </c:pt>
                <c:pt idx="283">
                  <c:v>3.6999999999999998E-2</c:v>
                </c:pt>
                <c:pt idx="284">
                  <c:v>3.5999999999999997E-2</c:v>
                </c:pt>
                <c:pt idx="285">
                  <c:v>3.3000000000000002E-2</c:v>
                </c:pt>
                <c:pt idx="286">
                  <c:v>3.2000000000000001E-2</c:v>
                </c:pt>
                <c:pt idx="287">
                  <c:v>3.5999999999999997E-2</c:v>
                </c:pt>
                <c:pt idx="288">
                  <c:v>0.04</c:v>
                </c:pt>
                <c:pt idx="289">
                  <c:v>0.04</c:v>
                </c:pt>
                <c:pt idx="290">
                  <c:v>3.9E-2</c:v>
                </c:pt>
                <c:pt idx="291">
                  <c:v>3.9E-2</c:v>
                </c:pt>
                <c:pt idx="292">
                  <c:v>4.2000000000000003E-2</c:v>
                </c:pt>
                <c:pt idx="293">
                  <c:v>4.5999999999999999E-2</c:v>
                </c:pt>
                <c:pt idx="294">
                  <c:v>0.05</c:v>
                </c:pt>
                <c:pt idx="295">
                  <c:v>5.1999999999999998E-2</c:v>
                </c:pt>
                <c:pt idx="296">
                  <c:v>5.6000000000000001E-2</c:v>
                </c:pt>
                <c:pt idx="297">
                  <c:v>6.5000000000000002E-2</c:v>
                </c:pt>
                <c:pt idx="298">
                  <c:v>7.0999999999999994E-2</c:v>
                </c:pt>
                <c:pt idx="299">
                  <c:v>6.7000000000000004E-2</c:v>
                </c:pt>
                <c:pt idx="300">
                  <c:v>6.7000000000000004E-2</c:v>
                </c:pt>
                <c:pt idx="301">
                  <c:v>6.8000000000000005E-2</c:v>
                </c:pt>
                <c:pt idx="302">
                  <c:v>0.10100000000000001</c:v>
                </c:pt>
                <c:pt idx="303">
                  <c:v>0.16900000000000001</c:v>
                </c:pt>
                <c:pt idx="304">
                  <c:v>0.219</c:v>
                </c:pt>
                <c:pt idx="305">
                  <c:v>0.22900000000000001</c:v>
                </c:pt>
                <c:pt idx="306">
                  <c:v>0.23200000000000001</c:v>
                </c:pt>
                <c:pt idx="307">
                  <c:v>0.23</c:v>
                </c:pt>
                <c:pt idx="308">
                  <c:v>0.23799999999999999</c:v>
                </c:pt>
                <c:pt idx="309">
                  <c:v>0.23699999999999999</c:v>
                </c:pt>
                <c:pt idx="310">
                  <c:v>0.24299999999999999</c:v>
                </c:pt>
                <c:pt idx="311">
                  <c:v>0.248</c:v>
                </c:pt>
                <c:pt idx="312">
                  <c:v>0.25700000000000001</c:v>
                </c:pt>
                <c:pt idx="313">
                  <c:v>0.26900000000000002</c:v>
                </c:pt>
                <c:pt idx="314">
                  <c:v>0.24199999999999999</c:v>
                </c:pt>
                <c:pt idx="315">
                  <c:v>0.184</c:v>
                </c:pt>
                <c:pt idx="316">
                  <c:v>0.14499999999999999</c:v>
                </c:pt>
                <c:pt idx="317">
                  <c:v>0.13100000000000001</c:v>
                </c:pt>
                <c:pt idx="318">
                  <c:v>0.13</c:v>
                </c:pt>
                <c:pt idx="319">
                  <c:v>0.13600000000000001</c:v>
                </c:pt>
                <c:pt idx="320">
                  <c:v>0.128</c:v>
                </c:pt>
                <c:pt idx="321">
                  <c:v>0.127</c:v>
                </c:pt>
                <c:pt idx="322">
                  <c:v>0.125</c:v>
                </c:pt>
                <c:pt idx="323">
                  <c:v>0.127</c:v>
                </c:pt>
                <c:pt idx="324">
                  <c:v>0.114</c:v>
                </c:pt>
                <c:pt idx="325">
                  <c:v>0.10100000000000001</c:v>
                </c:pt>
                <c:pt idx="326">
                  <c:v>9.4E-2</c:v>
                </c:pt>
                <c:pt idx="327">
                  <c:v>7.8E-2</c:v>
                </c:pt>
                <c:pt idx="328">
                  <c:v>0.06</c:v>
                </c:pt>
                <c:pt idx="329">
                  <c:v>5.7000000000000002E-2</c:v>
                </c:pt>
                <c:pt idx="330">
                  <c:v>0.05</c:v>
                </c:pt>
                <c:pt idx="331">
                  <c:v>3.9E-2</c:v>
                </c:pt>
                <c:pt idx="332">
                  <c:v>2.7E-2</c:v>
                </c:pt>
                <c:pt idx="333">
                  <c:v>1.4999999999999999E-2</c:v>
                </c:pt>
                <c:pt idx="334">
                  <c:v>4.0000000000000001E-3</c:v>
                </c:pt>
                <c:pt idx="335">
                  <c:v>-8.9999999999999993E-3</c:v>
                </c:pt>
                <c:pt idx="336">
                  <c:v>-1.6E-2</c:v>
                </c:pt>
                <c:pt idx="337">
                  <c:v>-2.1999999999999999E-2</c:v>
                </c:pt>
                <c:pt idx="338">
                  <c:v>-3.7999999999999999E-2</c:v>
                </c:pt>
                <c:pt idx="339">
                  <c:v>-4.4999999999999998E-2</c:v>
                </c:pt>
                <c:pt idx="340">
                  <c:v>-3.7999999999999999E-2</c:v>
                </c:pt>
                <c:pt idx="341">
                  <c:v>-3.5999999999999997E-2</c:v>
                </c:pt>
                <c:pt idx="342">
                  <c:v>-3.6999999999999998E-2</c:v>
                </c:pt>
                <c:pt idx="343">
                  <c:v>-3.6999999999999998E-2</c:v>
                </c:pt>
              </c:numCache>
            </c:numRef>
          </c:val>
          <c:smooth val="0"/>
          <c:extLst>
            <c:ext xmlns:c16="http://schemas.microsoft.com/office/drawing/2014/chart" uri="{C3380CC4-5D6E-409C-BE32-E72D297353CC}">
              <c16:uniqueId val="{00000000-1DDA-4134-B6E2-97982FE5941D}"/>
            </c:ext>
          </c:extLst>
        </c:ser>
        <c:dLbls>
          <c:showLegendKey val="0"/>
          <c:showVal val="0"/>
          <c:showCatName val="0"/>
          <c:showSerName val="0"/>
          <c:showPercent val="0"/>
          <c:showBubbleSize val="0"/>
        </c:dLbls>
        <c:marker val="1"/>
        <c:smooth val="0"/>
        <c:axId val="357342127"/>
        <c:axId val="2016641663"/>
      </c:lineChart>
      <c:lineChart>
        <c:grouping val="stacked"/>
        <c:varyColors val="0"/>
        <c:ser>
          <c:idx val="1"/>
          <c:order val="1"/>
          <c:tx>
            <c:strRef>
              <c:f>Sheet1!$C$1</c:f>
              <c:strCache>
                <c:ptCount val="1"/>
                <c:pt idx="0">
                  <c:v>Core CPI YoY (R)</c:v>
                </c:pt>
              </c:strCache>
            </c:strRef>
          </c:tx>
          <c:spPr>
            <a:ln w="28575" cap="rnd">
              <a:solidFill>
                <a:schemeClr val="accent2"/>
              </a:solidFill>
              <a:round/>
            </a:ln>
            <a:effectLst/>
          </c:spPr>
          <c:marker>
            <c:symbol val="none"/>
          </c:marker>
          <c:cat>
            <c:numRef>
              <c:f>Sheet1!$A$2:$A$345</c:f>
              <c:numCache>
                <c:formatCode>m/d/yyyy</c:formatCode>
                <c:ptCount val="344"/>
                <c:pt idx="0">
                  <c:v>34730</c:v>
                </c:pt>
                <c:pt idx="1">
                  <c:v>34758</c:v>
                </c:pt>
                <c:pt idx="2">
                  <c:v>34789</c:v>
                </c:pt>
                <c:pt idx="3">
                  <c:v>34819</c:v>
                </c:pt>
                <c:pt idx="4">
                  <c:v>34850</c:v>
                </c:pt>
                <c:pt idx="5">
                  <c:v>34880</c:v>
                </c:pt>
                <c:pt idx="6">
                  <c:v>34911</c:v>
                </c:pt>
                <c:pt idx="7">
                  <c:v>34942</c:v>
                </c:pt>
                <c:pt idx="8">
                  <c:v>34972</c:v>
                </c:pt>
                <c:pt idx="9">
                  <c:v>35003</c:v>
                </c:pt>
                <c:pt idx="10">
                  <c:v>35033</c:v>
                </c:pt>
                <c:pt idx="11">
                  <c:v>35064</c:v>
                </c:pt>
                <c:pt idx="12">
                  <c:v>35095</c:v>
                </c:pt>
                <c:pt idx="13">
                  <c:v>35124</c:v>
                </c:pt>
                <c:pt idx="14">
                  <c:v>35155</c:v>
                </c:pt>
                <c:pt idx="15">
                  <c:v>35185</c:v>
                </c:pt>
                <c:pt idx="16">
                  <c:v>35216</c:v>
                </c:pt>
                <c:pt idx="17">
                  <c:v>35246</c:v>
                </c:pt>
                <c:pt idx="18">
                  <c:v>35277</c:v>
                </c:pt>
                <c:pt idx="19">
                  <c:v>35308</c:v>
                </c:pt>
                <c:pt idx="20">
                  <c:v>35338</c:v>
                </c:pt>
                <c:pt idx="21">
                  <c:v>35369</c:v>
                </c:pt>
                <c:pt idx="22">
                  <c:v>35399</c:v>
                </c:pt>
                <c:pt idx="23">
                  <c:v>35430</c:v>
                </c:pt>
                <c:pt idx="24">
                  <c:v>35461</c:v>
                </c:pt>
                <c:pt idx="25">
                  <c:v>35489</c:v>
                </c:pt>
                <c:pt idx="26">
                  <c:v>35520</c:v>
                </c:pt>
                <c:pt idx="27">
                  <c:v>35550</c:v>
                </c:pt>
                <c:pt idx="28">
                  <c:v>35581</c:v>
                </c:pt>
                <c:pt idx="29">
                  <c:v>35611</c:v>
                </c:pt>
                <c:pt idx="30">
                  <c:v>35642</c:v>
                </c:pt>
                <c:pt idx="31">
                  <c:v>35673</c:v>
                </c:pt>
                <c:pt idx="32">
                  <c:v>35703</c:v>
                </c:pt>
                <c:pt idx="33">
                  <c:v>35734</c:v>
                </c:pt>
                <c:pt idx="34">
                  <c:v>35764</c:v>
                </c:pt>
                <c:pt idx="35">
                  <c:v>35795</c:v>
                </c:pt>
                <c:pt idx="36">
                  <c:v>35826</c:v>
                </c:pt>
                <c:pt idx="37">
                  <c:v>35854</c:v>
                </c:pt>
                <c:pt idx="38">
                  <c:v>35885</c:v>
                </c:pt>
                <c:pt idx="39">
                  <c:v>35915</c:v>
                </c:pt>
                <c:pt idx="40">
                  <c:v>35946</c:v>
                </c:pt>
                <c:pt idx="41">
                  <c:v>35976</c:v>
                </c:pt>
                <c:pt idx="42">
                  <c:v>36007</c:v>
                </c:pt>
                <c:pt idx="43">
                  <c:v>36038</c:v>
                </c:pt>
                <c:pt idx="44">
                  <c:v>36068</c:v>
                </c:pt>
                <c:pt idx="45">
                  <c:v>36099</c:v>
                </c:pt>
                <c:pt idx="46">
                  <c:v>36129</c:v>
                </c:pt>
                <c:pt idx="47">
                  <c:v>36160</c:v>
                </c:pt>
                <c:pt idx="48">
                  <c:v>36191</c:v>
                </c:pt>
                <c:pt idx="49">
                  <c:v>36219</c:v>
                </c:pt>
                <c:pt idx="50">
                  <c:v>36250</c:v>
                </c:pt>
                <c:pt idx="51">
                  <c:v>36280</c:v>
                </c:pt>
                <c:pt idx="52">
                  <c:v>36311</c:v>
                </c:pt>
                <c:pt idx="53">
                  <c:v>36341</c:v>
                </c:pt>
                <c:pt idx="54">
                  <c:v>36372</c:v>
                </c:pt>
                <c:pt idx="55">
                  <c:v>36403</c:v>
                </c:pt>
                <c:pt idx="56">
                  <c:v>36433</c:v>
                </c:pt>
                <c:pt idx="57">
                  <c:v>36464</c:v>
                </c:pt>
                <c:pt idx="58">
                  <c:v>36494</c:v>
                </c:pt>
                <c:pt idx="59">
                  <c:v>36525</c:v>
                </c:pt>
                <c:pt idx="60">
                  <c:v>36556</c:v>
                </c:pt>
                <c:pt idx="61">
                  <c:v>36585</c:v>
                </c:pt>
                <c:pt idx="62">
                  <c:v>36616</c:v>
                </c:pt>
                <c:pt idx="63">
                  <c:v>36646</c:v>
                </c:pt>
                <c:pt idx="64">
                  <c:v>36677</c:v>
                </c:pt>
                <c:pt idx="65">
                  <c:v>36707</c:v>
                </c:pt>
                <c:pt idx="66">
                  <c:v>36738</c:v>
                </c:pt>
                <c:pt idx="67">
                  <c:v>36769</c:v>
                </c:pt>
                <c:pt idx="68">
                  <c:v>36799</c:v>
                </c:pt>
                <c:pt idx="69">
                  <c:v>36830</c:v>
                </c:pt>
                <c:pt idx="70">
                  <c:v>36860</c:v>
                </c:pt>
                <c:pt idx="71">
                  <c:v>36891</c:v>
                </c:pt>
                <c:pt idx="72">
                  <c:v>36922</c:v>
                </c:pt>
                <c:pt idx="73">
                  <c:v>36950</c:v>
                </c:pt>
                <c:pt idx="74">
                  <c:v>36981</c:v>
                </c:pt>
                <c:pt idx="75">
                  <c:v>37011</c:v>
                </c:pt>
                <c:pt idx="76">
                  <c:v>37042</c:v>
                </c:pt>
                <c:pt idx="77">
                  <c:v>37072</c:v>
                </c:pt>
                <c:pt idx="78">
                  <c:v>37103</c:v>
                </c:pt>
                <c:pt idx="79">
                  <c:v>37134</c:v>
                </c:pt>
                <c:pt idx="80">
                  <c:v>37164</c:v>
                </c:pt>
                <c:pt idx="81">
                  <c:v>37195</c:v>
                </c:pt>
                <c:pt idx="82">
                  <c:v>37225</c:v>
                </c:pt>
                <c:pt idx="83">
                  <c:v>37256</c:v>
                </c:pt>
                <c:pt idx="84">
                  <c:v>37287</c:v>
                </c:pt>
                <c:pt idx="85">
                  <c:v>37315</c:v>
                </c:pt>
                <c:pt idx="86">
                  <c:v>37346</c:v>
                </c:pt>
                <c:pt idx="87">
                  <c:v>37376</c:v>
                </c:pt>
                <c:pt idx="88">
                  <c:v>37407</c:v>
                </c:pt>
                <c:pt idx="89">
                  <c:v>37437</c:v>
                </c:pt>
                <c:pt idx="90">
                  <c:v>37468</c:v>
                </c:pt>
                <c:pt idx="91">
                  <c:v>37499</c:v>
                </c:pt>
                <c:pt idx="92">
                  <c:v>37529</c:v>
                </c:pt>
                <c:pt idx="93">
                  <c:v>37560</c:v>
                </c:pt>
                <c:pt idx="94">
                  <c:v>37590</c:v>
                </c:pt>
                <c:pt idx="95">
                  <c:v>37621</c:v>
                </c:pt>
                <c:pt idx="96">
                  <c:v>37652</c:v>
                </c:pt>
                <c:pt idx="97">
                  <c:v>37680</c:v>
                </c:pt>
                <c:pt idx="98">
                  <c:v>37711</c:v>
                </c:pt>
                <c:pt idx="99">
                  <c:v>37741</c:v>
                </c:pt>
                <c:pt idx="100">
                  <c:v>37772</c:v>
                </c:pt>
                <c:pt idx="101">
                  <c:v>37802</c:v>
                </c:pt>
                <c:pt idx="102">
                  <c:v>37833</c:v>
                </c:pt>
                <c:pt idx="103">
                  <c:v>37864</c:v>
                </c:pt>
                <c:pt idx="104">
                  <c:v>37894</c:v>
                </c:pt>
                <c:pt idx="105">
                  <c:v>37925</c:v>
                </c:pt>
                <c:pt idx="106">
                  <c:v>37955</c:v>
                </c:pt>
                <c:pt idx="107">
                  <c:v>37986</c:v>
                </c:pt>
                <c:pt idx="108">
                  <c:v>38017</c:v>
                </c:pt>
                <c:pt idx="109">
                  <c:v>38046</c:v>
                </c:pt>
                <c:pt idx="110">
                  <c:v>38077</c:v>
                </c:pt>
                <c:pt idx="111">
                  <c:v>38107</c:v>
                </c:pt>
                <c:pt idx="112">
                  <c:v>38138</c:v>
                </c:pt>
                <c:pt idx="113">
                  <c:v>38168</c:v>
                </c:pt>
                <c:pt idx="114">
                  <c:v>38199</c:v>
                </c:pt>
                <c:pt idx="115">
                  <c:v>38230</c:v>
                </c:pt>
                <c:pt idx="116">
                  <c:v>38260</c:v>
                </c:pt>
                <c:pt idx="117">
                  <c:v>38291</c:v>
                </c:pt>
                <c:pt idx="118">
                  <c:v>38321</c:v>
                </c:pt>
                <c:pt idx="119">
                  <c:v>38352</c:v>
                </c:pt>
                <c:pt idx="120">
                  <c:v>38383</c:v>
                </c:pt>
                <c:pt idx="121">
                  <c:v>38411</c:v>
                </c:pt>
                <c:pt idx="122">
                  <c:v>38442</c:v>
                </c:pt>
                <c:pt idx="123">
                  <c:v>38472</c:v>
                </c:pt>
                <c:pt idx="124">
                  <c:v>38503</c:v>
                </c:pt>
                <c:pt idx="125">
                  <c:v>38533</c:v>
                </c:pt>
                <c:pt idx="126">
                  <c:v>38564</c:v>
                </c:pt>
                <c:pt idx="127">
                  <c:v>38595</c:v>
                </c:pt>
                <c:pt idx="128">
                  <c:v>38625</c:v>
                </c:pt>
                <c:pt idx="129">
                  <c:v>38656</c:v>
                </c:pt>
                <c:pt idx="130">
                  <c:v>38686</c:v>
                </c:pt>
                <c:pt idx="131">
                  <c:v>38717</c:v>
                </c:pt>
                <c:pt idx="132">
                  <c:v>38748</c:v>
                </c:pt>
                <c:pt idx="133">
                  <c:v>38776</c:v>
                </c:pt>
                <c:pt idx="134">
                  <c:v>38807</c:v>
                </c:pt>
                <c:pt idx="135">
                  <c:v>38837</c:v>
                </c:pt>
                <c:pt idx="136">
                  <c:v>38868</c:v>
                </c:pt>
                <c:pt idx="137">
                  <c:v>38898</c:v>
                </c:pt>
                <c:pt idx="138">
                  <c:v>38929</c:v>
                </c:pt>
                <c:pt idx="139">
                  <c:v>38960</c:v>
                </c:pt>
                <c:pt idx="140">
                  <c:v>38990</c:v>
                </c:pt>
                <c:pt idx="141">
                  <c:v>39021</c:v>
                </c:pt>
                <c:pt idx="142">
                  <c:v>39051</c:v>
                </c:pt>
                <c:pt idx="143">
                  <c:v>39082</c:v>
                </c:pt>
                <c:pt idx="144">
                  <c:v>39113</c:v>
                </c:pt>
                <c:pt idx="145">
                  <c:v>39141</c:v>
                </c:pt>
                <c:pt idx="146">
                  <c:v>39172</c:v>
                </c:pt>
                <c:pt idx="147">
                  <c:v>39202</c:v>
                </c:pt>
                <c:pt idx="148">
                  <c:v>39233</c:v>
                </c:pt>
                <c:pt idx="149">
                  <c:v>39263</c:v>
                </c:pt>
                <c:pt idx="150">
                  <c:v>39294</c:v>
                </c:pt>
                <c:pt idx="151">
                  <c:v>39325</c:v>
                </c:pt>
                <c:pt idx="152">
                  <c:v>39355</c:v>
                </c:pt>
                <c:pt idx="153">
                  <c:v>39386</c:v>
                </c:pt>
                <c:pt idx="154">
                  <c:v>39416</c:v>
                </c:pt>
                <c:pt idx="155">
                  <c:v>39447</c:v>
                </c:pt>
                <c:pt idx="156">
                  <c:v>39478</c:v>
                </c:pt>
                <c:pt idx="157">
                  <c:v>39507</c:v>
                </c:pt>
                <c:pt idx="158">
                  <c:v>39538</c:v>
                </c:pt>
                <c:pt idx="159">
                  <c:v>39568</c:v>
                </c:pt>
                <c:pt idx="160">
                  <c:v>39599</c:v>
                </c:pt>
                <c:pt idx="161">
                  <c:v>39629</c:v>
                </c:pt>
                <c:pt idx="162">
                  <c:v>39660</c:v>
                </c:pt>
                <c:pt idx="163">
                  <c:v>39691</c:v>
                </c:pt>
                <c:pt idx="164">
                  <c:v>39721</c:v>
                </c:pt>
                <c:pt idx="165">
                  <c:v>39752</c:v>
                </c:pt>
                <c:pt idx="166">
                  <c:v>39782</c:v>
                </c:pt>
                <c:pt idx="167">
                  <c:v>39813</c:v>
                </c:pt>
                <c:pt idx="168">
                  <c:v>39844</c:v>
                </c:pt>
                <c:pt idx="169">
                  <c:v>39872</c:v>
                </c:pt>
                <c:pt idx="170">
                  <c:v>39903</c:v>
                </c:pt>
                <c:pt idx="171">
                  <c:v>39933</c:v>
                </c:pt>
                <c:pt idx="172">
                  <c:v>39964</c:v>
                </c:pt>
                <c:pt idx="173">
                  <c:v>39994</c:v>
                </c:pt>
                <c:pt idx="174">
                  <c:v>40025</c:v>
                </c:pt>
                <c:pt idx="175">
                  <c:v>40056</c:v>
                </c:pt>
                <c:pt idx="176">
                  <c:v>40086</c:v>
                </c:pt>
                <c:pt idx="177">
                  <c:v>40117</c:v>
                </c:pt>
                <c:pt idx="178">
                  <c:v>40147</c:v>
                </c:pt>
                <c:pt idx="179">
                  <c:v>40178</c:v>
                </c:pt>
                <c:pt idx="180">
                  <c:v>40209</c:v>
                </c:pt>
                <c:pt idx="181">
                  <c:v>40237</c:v>
                </c:pt>
                <c:pt idx="182">
                  <c:v>40268</c:v>
                </c:pt>
                <c:pt idx="183">
                  <c:v>40298</c:v>
                </c:pt>
                <c:pt idx="184">
                  <c:v>40329</c:v>
                </c:pt>
                <c:pt idx="185">
                  <c:v>40359</c:v>
                </c:pt>
                <c:pt idx="186">
                  <c:v>40390</c:v>
                </c:pt>
                <c:pt idx="187">
                  <c:v>40421</c:v>
                </c:pt>
                <c:pt idx="188">
                  <c:v>40451</c:v>
                </c:pt>
                <c:pt idx="189">
                  <c:v>40482</c:v>
                </c:pt>
                <c:pt idx="190">
                  <c:v>40512</c:v>
                </c:pt>
                <c:pt idx="191">
                  <c:v>40543</c:v>
                </c:pt>
                <c:pt idx="192">
                  <c:v>40574</c:v>
                </c:pt>
                <c:pt idx="193">
                  <c:v>40602</c:v>
                </c:pt>
                <c:pt idx="194">
                  <c:v>40633</c:v>
                </c:pt>
                <c:pt idx="195">
                  <c:v>40663</c:v>
                </c:pt>
                <c:pt idx="196">
                  <c:v>40694</c:v>
                </c:pt>
                <c:pt idx="197">
                  <c:v>40724</c:v>
                </c:pt>
                <c:pt idx="198">
                  <c:v>40755</c:v>
                </c:pt>
                <c:pt idx="199">
                  <c:v>40786</c:v>
                </c:pt>
                <c:pt idx="200">
                  <c:v>40816</c:v>
                </c:pt>
                <c:pt idx="201">
                  <c:v>40847</c:v>
                </c:pt>
                <c:pt idx="202">
                  <c:v>40877</c:v>
                </c:pt>
                <c:pt idx="203">
                  <c:v>40908</c:v>
                </c:pt>
                <c:pt idx="204">
                  <c:v>40939</c:v>
                </c:pt>
                <c:pt idx="205">
                  <c:v>40968</c:v>
                </c:pt>
                <c:pt idx="206">
                  <c:v>40999</c:v>
                </c:pt>
                <c:pt idx="207">
                  <c:v>41029</c:v>
                </c:pt>
                <c:pt idx="208">
                  <c:v>41060</c:v>
                </c:pt>
                <c:pt idx="209">
                  <c:v>41090</c:v>
                </c:pt>
                <c:pt idx="210">
                  <c:v>41121</c:v>
                </c:pt>
                <c:pt idx="211">
                  <c:v>41152</c:v>
                </c:pt>
                <c:pt idx="212">
                  <c:v>41182</c:v>
                </c:pt>
                <c:pt idx="213">
                  <c:v>41213</c:v>
                </c:pt>
                <c:pt idx="214">
                  <c:v>41243</c:v>
                </c:pt>
                <c:pt idx="215">
                  <c:v>41274</c:v>
                </c:pt>
                <c:pt idx="216">
                  <c:v>41305</c:v>
                </c:pt>
                <c:pt idx="217">
                  <c:v>41333</c:v>
                </c:pt>
                <c:pt idx="218">
                  <c:v>41364</c:v>
                </c:pt>
                <c:pt idx="219">
                  <c:v>41394</c:v>
                </c:pt>
                <c:pt idx="220">
                  <c:v>41425</c:v>
                </c:pt>
                <c:pt idx="221">
                  <c:v>41455</c:v>
                </c:pt>
                <c:pt idx="222">
                  <c:v>41486</c:v>
                </c:pt>
                <c:pt idx="223">
                  <c:v>41517</c:v>
                </c:pt>
                <c:pt idx="224">
                  <c:v>41547</c:v>
                </c:pt>
                <c:pt idx="225">
                  <c:v>41578</c:v>
                </c:pt>
                <c:pt idx="226">
                  <c:v>41608</c:v>
                </c:pt>
                <c:pt idx="227">
                  <c:v>41639</c:v>
                </c:pt>
                <c:pt idx="228">
                  <c:v>41670</c:v>
                </c:pt>
                <c:pt idx="229">
                  <c:v>41698</c:v>
                </c:pt>
                <c:pt idx="230">
                  <c:v>41729</c:v>
                </c:pt>
                <c:pt idx="231">
                  <c:v>41759</c:v>
                </c:pt>
                <c:pt idx="232">
                  <c:v>41790</c:v>
                </c:pt>
                <c:pt idx="233">
                  <c:v>41820</c:v>
                </c:pt>
                <c:pt idx="234">
                  <c:v>41851</c:v>
                </c:pt>
                <c:pt idx="235">
                  <c:v>41882</c:v>
                </c:pt>
                <c:pt idx="236">
                  <c:v>41912</c:v>
                </c:pt>
                <c:pt idx="237">
                  <c:v>41943</c:v>
                </c:pt>
                <c:pt idx="238">
                  <c:v>41973</c:v>
                </c:pt>
                <c:pt idx="239">
                  <c:v>42004</c:v>
                </c:pt>
                <c:pt idx="240">
                  <c:v>42035</c:v>
                </c:pt>
                <c:pt idx="241">
                  <c:v>42063</c:v>
                </c:pt>
                <c:pt idx="242">
                  <c:v>42094</c:v>
                </c:pt>
                <c:pt idx="243">
                  <c:v>42124</c:v>
                </c:pt>
                <c:pt idx="244">
                  <c:v>42155</c:v>
                </c:pt>
                <c:pt idx="245">
                  <c:v>42185</c:v>
                </c:pt>
                <c:pt idx="246">
                  <c:v>42216</c:v>
                </c:pt>
                <c:pt idx="247">
                  <c:v>42247</c:v>
                </c:pt>
                <c:pt idx="248">
                  <c:v>42277</c:v>
                </c:pt>
                <c:pt idx="249">
                  <c:v>42308</c:v>
                </c:pt>
                <c:pt idx="250">
                  <c:v>42338</c:v>
                </c:pt>
                <c:pt idx="251">
                  <c:v>42369</c:v>
                </c:pt>
                <c:pt idx="252">
                  <c:v>42400</c:v>
                </c:pt>
                <c:pt idx="253">
                  <c:v>42429</c:v>
                </c:pt>
                <c:pt idx="254">
                  <c:v>42460</c:v>
                </c:pt>
                <c:pt idx="255">
                  <c:v>42490</c:v>
                </c:pt>
                <c:pt idx="256">
                  <c:v>42521</c:v>
                </c:pt>
                <c:pt idx="257">
                  <c:v>42551</c:v>
                </c:pt>
                <c:pt idx="258">
                  <c:v>42582</c:v>
                </c:pt>
                <c:pt idx="259">
                  <c:v>42613</c:v>
                </c:pt>
                <c:pt idx="260">
                  <c:v>42643</c:v>
                </c:pt>
                <c:pt idx="261">
                  <c:v>42674</c:v>
                </c:pt>
                <c:pt idx="262">
                  <c:v>42704</c:v>
                </c:pt>
                <c:pt idx="263">
                  <c:v>42735</c:v>
                </c:pt>
                <c:pt idx="264">
                  <c:v>42766</c:v>
                </c:pt>
                <c:pt idx="265">
                  <c:v>42794</c:v>
                </c:pt>
                <c:pt idx="266">
                  <c:v>42825</c:v>
                </c:pt>
                <c:pt idx="267">
                  <c:v>42855</c:v>
                </c:pt>
                <c:pt idx="268">
                  <c:v>42886</c:v>
                </c:pt>
                <c:pt idx="269">
                  <c:v>42916</c:v>
                </c:pt>
                <c:pt idx="270">
                  <c:v>42947</c:v>
                </c:pt>
                <c:pt idx="271">
                  <c:v>42978</c:v>
                </c:pt>
                <c:pt idx="272">
                  <c:v>43008</c:v>
                </c:pt>
                <c:pt idx="273">
                  <c:v>43039</c:v>
                </c:pt>
                <c:pt idx="274">
                  <c:v>43069</c:v>
                </c:pt>
                <c:pt idx="275">
                  <c:v>43100</c:v>
                </c:pt>
                <c:pt idx="276">
                  <c:v>43131</c:v>
                </c:pt>
                <c:pt idx="277">
                  <c:v>43159</c:v>
                </c:pt>
                <c:pt idx="278">
                  <c:v>43190</c:v>
                </c:pt>
                <c:pt idx="279">
                  <c:v>43220</c:v>
                </c:pt>
                <c:pt idx="280">
                  <c:v>43251</c:v>
                </c:pt>
                <c:pt idx="281">
                  <c:v>43281</c:v>
                </c:pt>
                <c:pt idx="282">
                  <c:v>43312</c:v>
                </c:pt>
                <c:pt idx="283">
                  <c:v>43343</c:v>
                </c:pt>
                <c:pt idx="284">
                  <c:v>43373</c:v>
                </c:pt>
                <c:pt idx="285">
                  <c:v>43404</c:v>
                </c:pt>
                <c:pt idx="286">
                  <c:v>43434</c:v>
                </c:pt>
                <c:pt idx="287">
                  <c:v>43465</c:v>
                </c:pt>
                <c:pt idx="288">
                  <c:v>43496</c:v>
                </c:pt>
                <c:pt idx="289">
                  <c:v>43524</c:v>
                </c:pt>
                <c:pt idx="290">
                  <c:v>43555</c:v>
                </c:pt>
                <c:pt idx="291">
                  <c:v>43585</c:v>
                </c:pt>
                <c:pt idx="292">
                  <c:v>43616</c:v>
                </c:pt>
                <c:pt idx="293">
                  <c:v>43646</c:v>
                </c:pt>
                <c:pt idx="294">
                  <c:v>43677</c:v>
                </c:pt>
                <c:pt idx="295">
                  <c:v>43708</c:v>
                </c:pt>
                <c:pt idx="296">
                  <c:v>43738</c:v>
                </c:pt>
                <c:pt idx="297">
                  <c:v>43769</c:v>
                </c:pt>
                <c:pt idx="298">
                  <c:v>43799</c:v>
                </c:pt>
                <c:pt idx="299">
                  <c:v>43830</c:v>
                </c:pt>
                <c:pt idx="300">
                  <c:v>43861</c:v>
                </c:pt>
                <c:pt idx="301">
                  <c:v>43890</c:v>
                </c:pt>
                <c:pt idx="302">
                  <c:v>43921</c:v>
                </c:pt>
                <c:pt idx="303">
                  <c:v>43951</c:v>
                </c:pt>
                <c:pt idx="304">
                  <c:v>43982</c:v>
                </c:pt>
                <c:pt idx="305">
                  <c:v>44012</c:v>
                </c:pt>
                <c:pt idx="306">
                  <c:v>44043</c:v>
                </c:pt>
                <c:pt idx="307">
                  <c:v>44074</c:v>
                </c:pt>
                <c:pt idx="308">
                  <c:v>44104</c:v>
                </c:pt>
                <c:pt idx="309">
                  <c:v>44135</c:v>
                </c:pt>
                <c:pt idx="310">
                  <c:v>44165</c:v>
                </c:pt>
                <c:pt idx="311">
                  <c:v>44196</c:v>
                </c:pt>
                <c:pt idx="312">
                  <c:v>44227</c:v>
                </c:pt>
                <c:pt idx="313">
                  <c:v>44255</c:v>
                </c:pt>
                <c:pt idx="314">
                  <c:v>44286</c:v>
                </c:pt>
                <c:pt idx="315">
                  <c:v>44316</c:v>
                </c:pt>
                <c:pt idx="316">
                  <c:v>44347</c:v>
                </c:pt>
                <c:pt idx="317">
                  <c:v>44377</c:v>
                </c:pt>
                <c:pt idx="318">
                  <c:v>44408</c:v>
                </c:pt>
                <c:pt idx="319">
                  <c:v>44439</c:v>
                </c:pt>
                <c:pt idx="320">
                  <c:v>44469</c:v>
                </c:pt>
                <c:pt idx="321">
                  <c:v>44500</c:v>
                </c:pt>
                <c:pt idx="322">
                  <c:v>44530</c:v>
                </c:pt>
                <c:pt idx="323">
                  <c:v>44561</c:v>
                </c:pt>
                <c:pt idx="324">
                  <c:v>44592</c:v>
                </c:pt>
                <c:pt idx="325">
                  <c:v>44620</c:v>
                </c:pt>
                <c:pt idx="326">
                  <c:v>44651</c:v>
                </c:pt>
                <c:pt idx="327">
                  <c:v>44681</c:v>
                </c:pt>
                <c:pt idx="328">
                  <c:v>44712</c:v>
                </c:pt>
                <c:pt idx="329">
                  <c:v>44742</c:v>
                </c:pt>
                <c:pt idx="330">
                  <c:v>44773</c:v>
                </c:pt>
                <c:pt idx="331">
                  <c:v>44804</c:v>
                </c:pt>
                <c:pt idx="332">
                  <c:v>44834</c:v>
                </c:pt>
                <c:pt idx="333">
                  <c:v>44865</c:v>
                </c:pt>
                <c:pt idx="334">
                  <c:v>44895</c:v>
                </c:pt>
                <c:pt idx="335">
                  <c:v>44926</c:v>
                </c:pt>
                <c:pt idx="336">
                  <c:v>44957</c:v>
                </c:pt>
                <c:pt idx="337">
                  <c:v>44985</c:v>
                </c:pt>
                <c:pt idx="338">
                  <c:v>45016</c:v>
                </c:pt>
                <c:pt idx="339">
                  <c:v>45046</c:v>
                </c:pt>
                <c:pt idx="340">
                  <c:v>45077</c:v>
                </c:pt>
                <c:pt idx="341">
                  <c:v>45107</c:v>
                </c:pt>
                <c:pt idx="342">
                  <c:v>45138</c:v>
                </c:pt>
                <c:pt idx="343">
                  <c:v>45169</c:v>
                </c:pt>
              </c:numCache>
            </c:numRef>
          </c:cat>
          <c:val>
            <c:numRef>
              <c:f>Sheet1!$C$2:$C$345</c:f>
              <c:numCache>
                <c:formatCode>General</c:formatCode>
                <c:ptCount val="344"/>
                <c:pt idx="0">
                  <c:v>2.9000000000000001E-2</c:v>
                </c:pt>
                <c:pt idx="1">
                  <c:v>0.03</c:v>
                </c:pt>
                <c:pt idx="2">
                  <c:v>0.03</c:v>
                </c:pt>
                <c:pt idx="3">
                  <c:v>3.1E-2</c:v>
                </c:pt>
                <c:pt idx="4">
                  <c:v>3.1E-2</c:v>
                </c:pt>
                <c:pt idx="5">
                  <c:v>0.03</c:v>
                </c:pt>
                <c:pt idx="6">
                  <c:v>0.03</c:v>
                </c:pt>
                <c:pt idx="7">
                  <c:v>2.9000000000000001E-2</c:v>
                </c:pt>
                <c:pt idx="8">
                  <c:v>2.9000000000000001E-2</c:v>
                </c:pt>
                <c:pt idx="9">
                  <c:v>0.03</c:v>
                </c:pt>
                <c:pt idx="10">
                  <c:v>0.03</c:v>
                </c:pt>
                <c:pt idx="11">
                  <c:v>0.03</c:v>
                </c:pt>
                <c:pt idx="12">
                  <c:v>0.03</c:v>
                </c:pt>
                <c:pt idx="13">
                  <c:v>2.9000000000000001E-2</c:v>
                </c:pt>
                <c:pt idx="14">
                  <c:v>2.8000000000000001E-2</c:v>
                </c:pt>
                <c:pt idx="15">
                  <c:v>2.7E-2</c:v>
                </c:pt>
                <c:pt idx="16">
                  <c:v>2.7E-2</c:v>
                </c:pt>
                <c:pt idx="17">
                  <c:v>2.7E-2</c:v>
                </c:pt>
                <c:pt idx="18">
                  <c:v>2.7E-2</c:v>
                </c:pt>
                <c:pt idx="19">
                  <c:v>2.5999999999999999E-2</c:v>
                </c:pt>
                <c:pt idx="20">
                  <c:v>2.7E-2</c:v>
                </c:pt>
                <c:pt idx="21">
                  <c:v>2.5999999999999999E-2</c:v>
                </c:pt>
                <c:pt idx="22">
                  <c:v>2.5999999999999999E-2</c:v>
                </c:pt>
                <c:pt idx="23">
                  <c:v>2.5999999999999999E-2</c:v>
                </c:pt>
                <c:pt idx="24">
                  <c:v>2.5000000000000001E-2</c:v>
                </c:pt>
                <c:pt idx="25">
                  <c:v>2.5000000000000001E-2</c:v>
                </c:pt>
                <c:pt idx="26">
                  <c:v>2.5000000000000001E-2</c:v>
                </c:pt>
                <c:pt idx="27">
                  <c:v>2.7E-2</c:v>
                </c:pt>
                <c:pt idx="28">
                  <c:v>2.5000000000000001E-2</c:v>
                </c:pt>
                <c:pt idx="29">
                  <c:v>2.4E-2</c:v>
                </c:pt>
                <c:pt idx="30">
                  <c:v>2.4E-2</c:v>
                </c:pt>
                <c:pt idx="31">
                  <c:v>2.3E-2</c:v>
                </c:pt>
                <c:pt idx="32">
                  <c:v>2.1999999999999999E-2</c:v>
                </c:pt>
                <c:pt idx="33">
                  <c:v>2.3E-2</c:v>
                </c:pt>
                <c:pt idx="34">
                  <c:v>2.1999999999999999E-2</c:v>
                </c:pt>
                <c:pt idx="35">
                  <c:v>2.1999999999999999E-2</c:v>
                </c:pt>
                <c:pt idx="36">
                  <c:v>2.1999999999999999E-2</c:v>
                </c:pt>
                <c:pt idx="37">
                  <c:v>2.3E-2</c:v>
                </c:pt>
                <c:pt idx="38">
                  <c:v>2.1000000000000001E-2</c:v>
                </c:pt>
                <c:pt idx="39">
                  <c:v>2.1000000000000001E-2</c:v>
                </c:pt>
                <c:pt idx="40">
                  <c:v>2.1999999999999999E-2</c:v>
                </c:pt>
                <c:pt idx="41">
                  <c:v>2.1999999999999999E-2</c:v>
                </c:pt>
                <c:pt idx="42">
                  <c:v>2.1999999999999999E-2</c:v>
                </c:pt>
                <c:pt idx="43">
                  <c:v>2.5000000000000001E-2</c:v>
                </c:pt>
                <c:pt idx="44">
                  <c:v>2.5000000000000001E-2</c:v>
                </c:pt>
                <c:pt idx="45">
                  <c:v>2.3E-2</c:v>
                </c:pt>
                <c:pt idx="46">
                  <c:v>2.3E-2</c:v>
                </c:pt>
                <c:pt idx="47">
                  <c:v>2.4E-2</c:v>
                </c:pt>
                <c:pt idx="48">
                  <c:v>2.4E-2</c:v>
                </c:pt>
                <c:pt idx="49">
                  <c:v>2.1000000000000001E-2</c:v>
                </c:pt>
                <c:pt idx="50">
                  <c:v>2.1000000000000001E-2</c:v>
                </c:pt>
                <c:pt idx="51">
                  <c:v>2.1999999999999999E-2</c:v>
                </c:pt>
                <c:pt idx="52">
                  <c:v>0.02</c:v>
                </c:pt>
                <c:pt idx="53">
                  <c:v>2.1000000000000001E-2</c:v>
                </c:pt>
                <c:pt idx="54">
                  <c:v>2.1000000000000001E-2</c:v>
                </c:pt>
                <c:pt idx="55">
                  <c:v>1.9E-2</c:v>
                </c:pt>
                <c:pt idx="56">
                  <c:v>0.02</c:v>
                </c:pt>
                <c:pt idx="57">
                  <c:v>2.1000000000000001E-2</c:v>
                </c:pt>
                <c:pt idx="58">
                  <c:v>2.1000000000000001E-2</c:v>
                </c:pt>
                <c:pt idx="59">
                  <c:v>1.9E-2</c:v>
                </c:pt>
                <c:pt idx="60">
                  <c:v>0.02</c:v>
                </c:pt>
                <c:pt idx="61">
                  <c:v>2.1999999999999999E-2</c:v>
                </c:pt>
                <c:pt idx="62">
                  <c:v>2.4E-2</c:v>
                </c:pt>
                <c:pt idx="63">
                  <c:v>2.3E-2</c:v>
                </c:pt>
                <c:pt idx="64">
                  <c:v>2.4E-2</c:v>
                </c:pt>
                <c:pt idx="65">
                  <c:v>2.5000000000000001E-2</c:v>
                </c:pt>
                <c:pt idx="66">
                  <c:v>2.5000000000000001E-2</c:v>
                </c:pt>
                <c:pt idx="67">
                  <c:v>2.5999999999999999E-2</c:v>
                </c:pt>
                <c:pt idx="68">
                  <c:v>2.5999999999999999E-2</c:v>
                </c:pt>
                <c:pt idx="69">
                  <c:v>2.5000000000000001E-2</c:v>
                </c:pt>
                <c:pt idx="70">
                  <c:v>2.5999999999999999E-2</c:v>
                </c:pt>
                <c:pt idx="71">
                  <c:v>2.5999999999999999E-2</c:v>
                </c:pt>
                <c:pt idx="72">
                  <c:v>2.5999999999999999E-2</c:v>
                </c:pt>
                <c:pt idx="73">
                  <c:v>2.7E-2</c:v>
                </c:pt>
                <c:pt idx="74">
                  <c:v>2.7E-2</c:v>
                </c:pt>
                <c:pt idx="75">
                  <c:v>2.5999999999999999E-2</c:v>
                </c:pt>
                <c:pt idx="76">
                  <c:v>2.5000000000000001E-2</c:v>
                </c:pt>
                <c:pt idx="77">
                  <c:v>2.7E-2</c:v>
                </c:pt>
                <c:pt idx="78">
                  <c:v>2.7E-2</c:v>
                </c:pt>
                <c:pt idx="79">
                  <c:v>2.7E-2</c:v>
                </c:pt>
                <c:pt idx="80">
                  <c:v>2.5999999999999999E-2</c:v>
                </c:pt>
                <c:pt idx="81">
                  <c:v>2.5999999999999999E-2</c:v>
                </c:pt>
                <c:pt idx="82">
                  <c:v>2.8000000000000001E-2</c:v>
                </c:pt>
                <c:pt idx="83">
                  <c:v>2.7E-2</c:v>
                </c:pt>
                <c:pt idx="84">
                  <c:v>2.5999999999999999E-2</c:v>
                </c:pt>
                <c:pt idx="85">
                  <c:v>2.5999999999999999E-2</c:v>
                </c:pt>
                <c:pt idx="86">
                  <c:v>2.4E-2</c:v>
                </c:pt>
                <c:pt idx="87">
                  <c:v>2.5000000000000001E-2</c:v>
                </c:pt>
                <c:pt idx="88">
                  <c:v>2.5000000000000001E-2</c:v>
                </c:pt>
                <c:pt idx="89">
                  <c:v>2.3E-2</c:v>
                </c:pt>
                <c:pt idx="90">
                  <c:v>2.1999999999999999E-2</c:v>
                </c:pt>
                <c:pt idx="91">
                  <c:v>2.4E-2</c:v>
                </c:pt>
                <c:pt idx="92">
                  <c:v>2.1999999999999999E-2</c:v>
                </c:pt>
                <c:pt idx="93">
                  <c:v>2.1999999999999999E-2</c:v>
                </c:pt>
                <c:pt idx="94">
                  <c:v>0.02</c:v>
                </c:pt>
                <c:pt idx="95">
                  <c:v>1.9E-2</c:v>
                </c:pt>
                <c:pt idx="96">
                  <c:v>1.9E-2</c:v>
                </c:pt>
                <c:pt idx="97">
                  <c:v>1.7000000000000001E-2</c:v>
                </c:pt>
                <c:pt idx="98">
                  <c:v>1.7000000000000001E-2</c:v>
                </c:pt>
                <c:pt idx="99">
                  <c:v>1.4999999999999999E-2</c:v>
                </c:pt>
                <c:pt idx="100">
                  <c:v>1.6E-2</c:v>
                </c:pt>
                <c:pt idx="101">
                  <c:v>1.4999999999999999E-2</c:v>
                </c:pt>
                <c:pt idx="102">
                  <c:v>1.4999999999999999E-2</c:v>
                </c:pt>
                <c:pt idx="103">
                  <c:v>1.2999999999999999E-2</c:v>
                </c:pt>
                <c:pt idx="104">
                  <c:v>1.2E-2</c:v>
                </c:pt>
                <c:pt idx="105">
                  <c:v>1.2999999999999999E-2</c:v>
                </c:pt>
                <c:pt idx="106">
                  <c:v>1.0999999999999999E-2</c:v>
                </c:pt>
                <c:pt idx="107">
                  <c:v>1.0999999999999999E-2</c:v>
                </c:pt>
                <c:pt idx="108">
                  <c:v>1.0999999999999999E-2</c:v>
                </c:pt>
                <c:pt idx="109">
                  <c:v>1.2E-2</c:v>
                </c:pt>
                <c:pt idx="110">
                  <c:v>1.6E-2</c:v>
                </c:pt>
                <c:pt idx="111">
                  <c:v>1.7999999999999999E-2</c:v>
                </c:pt>
                <c:pt idx="112">
                  <c:v>1.7000000000000001E-2</c:v>
                </c:pt>
                <c:pt idx="113">
                  <c:v>1.9E-2</c:v>
                </c:pt>
                <c:pt idx="114">
                  <c:v>1.7999999999999999E-2</c:v>
                </c:pt>
                <c:pt idx="115">
                  <c:v>1.7000000000000001E-2</c:v>
                </c:pt>
                <c:pt idx="116">
                  <c:v>0.02</c:v>
                </c:pt>
                <c:pt idx="117">
                  <c:v>0.02</c:v>
                </c:pt>
                <c:pt idx="118">
                  <c:v>2.1999999999999999E-2</c:v>
                </c:pt>
                <c:pt idx="119">
                  <c:v>2.1999999999999999E-2</c:v>
                </c:pt>
                <c:pt idx="120">
                  <c:v>2.3E-2</c:v>
                </c:pt>
                <c:pt idx="121">
                  <c:v>2.4E-2</c:v>
                </c:pt>
                <c:pt idx="122">
                  <c:v>2.3E-2</c:v>
                </c:pt>
                <c:pt idx="123">
                  <c:v>2.1999999999999999E-2</c:v>
                </c:pt>
                <c:pt idx="124">
                  <c:v>2.1999999999999999E-2</c:v>
                </c:pt>
                <c:pt idx="125">
                  <c:v>0.02</c:v>
                </c:pt>
                <c:pt idx="126">
                  <c:v>2.1000000000000001E-2</c:v>
                </c:pt>
                <c:pt idx="127">
                  <c:v>2.1000000000000001E-2</c:v>
                </c:pt>
                <c:pt idx="128">
                  <c:v>0.02</c:v>
                </c:pt>
                <c:pt idx="129">
                  <c:v>2.1000000000000001E-2</c:v>
                </c:pt>
                <c:pt idx="130">
                  <c:v>2.1000000000000001E-2</c:v>
                </c:pt>
                <c:pt idx="131">
                  <c:v>2.1999999999999999E-2</c:v>
                </c:pt>
                <c:pt idx="132">
                  <c:v>2.1000000000000001E-2</c:v>
                </c:pt>
                <c:pt idx="133">
                  <c:v>2.1000000000000001E-2</c:v>
                </c:pt>
                <c:pt idx="134">
                  <c:v>2.1000000000000001E-2</c:v>
                </c:pt>
                <c:pt idx="135">
                  <c:v>2.3E-2</c:v>
                </c:pt>
                <c:pt idx="136">
                  <c:v>2.4E-2</c:v>
                </c:pt>
                <c:pt idx="137">
                  <c:v>2.5999999999999999E-2</c:v>
                </c:pt>
                <c:pt idx="138">
                  <c:v>2.7E-2</c:v>
                </c:pt>
                <c:pt idx="139">
                  <c:v>2.8000000000000001E-2</c:v>
                </c:pt>
                <c:pt idx="140">
                  <c:v>2.9000000000000001E-2</c:v>
                </c:pt>
                <c:pt idx="141">
                  <c:v>2.7E-2</c:v>
                </c:pt>
                <c:pt idx="142">
                  <c:v>2.5999999999999999E-2</c:v>
                </c:pt>
                <c:pt idx="143">
                  <c:v>2.5999999999999999E-2</c:v>
                </c:pt>
                <c:pt idx="144">
                  <c:v>2.7E-2</c:v>
                </c:pt>
                <c:pt idx="145">
                  <c:v>2.7E-2</c:v>
                </c:pt>
                <c:pt idx="146">
                  <c:v>2.5000000000000001E-2</c:v>
                </c:pt>
                <c:pt idx="147">
                  <c:v>2.3E-2</c:v>
                </c:pt>
                <c:pt idx="148">
                  <c:v>2.1999999999999999E-2</c:v>
                </c:pt>
                <c:pt idx="149">
                  <c:v>2.1999999999999999E-2</c:v>
                </c:pt>
                <c:pt idx="150">
                  <c:v>2.1999999999999999E-2</c:v>
                </c:pt>
                <c:pt idx="151">
                  <c:v>2.1000000000000001E-2</c:v>
                </c:pt>
                <c:pt idx="152">
                  <c:v>2.1000000000000001E-2</c:v>
                </c:pt>
                <c:pt idx="153">
                  <c:v>2.1999999999999999E-2</c:v>
                </c:pt>
                <c:pt idx="154">
                  <c:v>2.3E-2</c:v>
                </c:pt>
                <c:pt idx="155">
                  <c:v>2.4E-2</c:v>
                </c:pt>
                <c:pt idx="156">
                  <c:v>2.5000000000000001E-2</c:v>
                </c:pt>
                <c:pt idx="157">
                  <c:v>2.3E-2</c:v>
                </c:pt>
                <c:pt idx="158">
                  <c:v>2.4E-2</c:v>
                </c:pt>
                <c:pt idx="159">
                  <c:v>2.3E-2</c:v>
                </c:pt>
                <c:pt idx="160">
                  <c:v>2.3E-2</c:v>
                </c:pt>
                <c:pt idx="161">
                  <c:v>2.4E-2</c:v>
                </c:pt>
                <c:pt idx="162">
                  <c:v>2.5000000000000001E-2</c:v>
                </c:pt>
                <c:pt idx="163">
                  <c:v>2.5000000000000001E-2</c:v>
                </c:pt>
                <c:pt idx="164">
                  <c:v>2.5000000000000001E-2</c:v>
                </c:pt>
                <c:pt idx="165">
                  <c:v>2.1999999999999999E-2</c:v>
                </c:pt>
                <c:pt idx="166">
                  <c:v>0.02</c:v>
                </c:pt>
                <c:pt idx="167">
                  <c:v>1.7999999999999999E-2</c:v>
                </c:pt>
                <c:pt idx="168">
                  <c:v>1.7000000000000001E-2</c:v>
                </c:pt>
                <c:pt idx="169">
                  <c:v>1.7999999999999999E-2</c:v>
                </c:pt>
                <c:pt idx="170">
                  <c:v>1.7999999999999999E-2</c:v>
                </c:pt>
                <c:pt idx="171">
                  <c:v>1.9E-2</c:v>
                </c:pt>
                <c:pt idx="172">
                  <c:v>1.7999999999999999E-2</c:v>
                </c:pt>
                <c:pt idx="173">
                  <c:v>1.7000000000000001E-2</c:v>
                </c:pt>
                <c:pt idx="174">
                  <c:v>1.4999999999999999E-2</c:v>
                </c:pt>
                <c:pt idx="175">
                  <c:v>1.4E-2</c:v>
                </c:pt>
                <c:pt idx="176">
                  <c:v>1.4999999999999999E-2</c:v>
                </c:pt>
                <c:pt idx="177">
                  <c:v>1.7000000000000001E-2</c:v>
                </c:pt>
                <c:pt idx="178">
                  <c:v>1.7000000000000001E-2</c:v>
                </c:pt>
                <c:pt idx="179">
                  <c:v>1.7999999999999999E-2</c:v>
                </c:pt>
                <c:pt idx="180">
                  <c:v>1.6E-2</c:v>
                </c:pt>
                <c:pt idx="181">
                  <c:v>1.2999999999999999E-2</c:v>
                </c:pt>
                <c:pt idx="182">
                  <c:v>1.0999999999999999E-2</c:v>
                </c:pt>
                <c:pt idx="183">
                  <c:v>8.9999999999999993E-3</c:v>
                </c:pt>
                <c:pt idx="184">
                  <c:v>8.9999999999999993E-3</c:v>
                </c:pt>
                <c:pt idx="185">
                  <c:v>8.9999999999999993E-3</c:v>
                </c:pt>
                <c:pt idx="186">
                  <c:v>8.9999999999999993E-3</c:v>
                </c:pt>
                <c:pt idx="187">
                  <c:v>8.9999999999999993E-3</c:v>
                </c:pt>
                <c:pt idx="188">
                  <c:v>8.0000000000000002E-3</c:v>
                </c:pt>
                <c:pt idx="189">
                  <c:v>6.0000000000000001E-3</c:v>
                </c:pt>
                <c:pt idx="190">
                  <c:v>8.0000000000000002E-3</c:v>
                </c:pt>
                <c:pt idx="191">
                  <c:v>8.0000000000000002E-3</c:v>
                </c:pt>
                <c:pt idx="192">
                  <c:v>0.01</c:v>
                </c:pt>
                <c:pt idx="193">
                  <c:v>1.0999999999999999E-2</c:v>
                </c:pt>
                <c:pt idx="194">
                  <c:v>1.2E-2</c:v>
                </c:pt>
                <c:pt idx="195">
                  <c:v>1.2999999999999999E-2</c:v>
                </c:pt>
                <c:pt idx="196">
                  <c:v>1.4999999999999999E-2</c:v>
                </c:pt>
                <c:pt idx="197">
                  <c:v>1.6E-2</c:v>
                </c:pt>
                <c:pt idx="198">
                  <c:v>1.7999999999999999E-2</c:v>
                </c:pt>
                <c:pt idx="199">
                  <c:v>0.02</c:v>
                </c:pt>
                <c:pt idx="200">
                  <c:v>0.02</c:v>
                </c:pt>
                <c:pt idx="201">
                  <c:v>2.1000000000000001E-2</c:v>
                </c:pt>
                <c:pt idx="202">
                  <c:v>2.1999999999999999E-2</c:v>
                </c:pt>
                <c:pt idx="203">
                  <c:v>2.1999999999999999E-2</c:v>
                </c:pt>
                <c:pt idx="204">
                  <c:v>2.3E-2</c:v>
                </c:pt>
                <c:pt idx="205">
                  <c:v>2.1999999999999999E-2</c:v>
                </c:pt>
                <c:pt idx="206">
                  <c:v>2.3E-2</c:v>
                </c:pt>
                <c:pt idx="207">
                  <c:v>2.3E-2</c:v>
                </c:pt>
                <c:pt idx="208">
                  <c:v>2.3E-2</c:v>
                </c:pt>
                <c:pt idx="209">
                  <c:v>2.1999999999999999E-2</c:v>
                </c:pt>
                <c:pt idx="210">
                  <c:v>2.1000000000000001E-2</c:v>
                </c:pt>
                <c:pt idx="211">
                  <c:v>1.9E-2</c:v>
                </c:pt>
                <c:pt idx="212">
                  <c:v>0.02</c:v>
                </c:pt>
                <c:pt idx="213">
                  <c:v>0.02</c:v>
                </c:pt>
                <c:pt idx="214">
                  <c:v>1.9E-2</c:v>
                </c:pt>
                <c:pt idx="215">
                  <c:v>1.9E-2</c:v>
                </c:pt>
                <c:pt idx="216">
                  <c:v>1.9E-2</c:v>
                </c:pt>
                <c:pt idx="217">
                  <c:v>0.02</c:v>
                </c:pt>
                <c:pt idx="218">
                  <c:v>1.9E-2</c:v>
                </c:pt>
                <c:pt idx="219">
                  <c:v>1.7000000000000001E-2</c:v>
                </c:pt>
                <c:pt idx="220">
                  <c:v>1.7000000000000001E-2</c:v>
                </c:pt>
                <c:pt idx="221">
                  <c:v>1.6E-2</c:v>
                </c:pt>
                <c:pt idx="222">
                  <c:v>1.7000000000000001E-2</c:v>
                </c:pt>
                <c:pt idx="223">
                  <c:v>1.7999999999999999E-2</c:v>
                </c:pt>
                <c:pt idx="224">
                  <c:v>1.7000000000000001E-2</c:v>
                </c:pt>
                <c:pt idx="225">
                  <c:v>1.7000000000000001E-2</c:v>
                </c:pt>
                <c:pt idx="226">
                  <c:v>1.7000000000000001E-2</c:v>
                </c:pt>
                <c:pt idx="227">
                  <c:v>1.7000000000000001E-2</c:v>
                </c:pt>
                <c:pt idx="228">
                  <c:v>1.6E-2</c:v>
                </c:pt>
                <c:pt idx="229">
                  <c:v>1.6E-2</c:v>
                </c:pt>
                <c:pt idx="230">
                  <c:v>1.7000000000000001E-2</c:v>
                </c:pt>
                <c:pt idx="231">
                  <c:v>1.7999999999999999E-2</c:v>
                </c:pt>
                <c:pt idx="232">
                  <c:v>0.02</c:v>
                </c:pt>
                <c:pt idx="233">
                  <c:v>1.9E-2</c:v>
                </c:pt>
                <c:pt idx="234">
                  <c:v>1.9E-2</c:v>
                </c:pt>
                <c:pt idx="235">
                  <c:v>1.7000000000000001E-2</c:v>
                </c:pt>
                <c:pt idx="236">
                  <c:v>1.7000000000000001E-2</c:v>
                </c:pt>
                <c:pt idx="237">
                  <c:v>1.7999999999999999E-2</c:v>
                </c:pt>
                <c:pt idx="238">
                  <c:v>1.7000000000000001E-2</c:v>
                </c:pt>
                <c:pt idx="239">
                  <c:v>1.6E-2</c:v>
                </c:pt>
                <c:pt idx="240">
                  <c:v>1.6E-2</c:v>
                </c:pt>
                <c:pt idx="241">
                  <c:v>1.7000000000000001E-2</c:v>
                </c:pt>
                <c:pt idx="242">
                  <c:v>1.7999999999999999E-2</c:v>
                </c:pt>
                <c:pt idx="243">
                  <c:v>1.7999999999999999E-2</c:v>
                </c:pt>
                <c:pt idx="244">
                  <c:v>1.7000000000000001E-2</c:v>
                </c:pt>
                <c:pt idx="245">
                  <c:v>1.7999999999999999E-2</c:v>
                </c:pt>
                <c:pt idx="246">
                  <c:v>1.7999999999999999E-2</c:v>
                </c:pt>
                <c:pt idx="247">
                  <c:v>1.7999999999999999E-2</c:v>
                </c:pt>
                <c:pt idx="248">
                  <c:v>1.9E-2</c:v>
                </c:pt>
                <c:pt idx="249">
                  <c:v>1.9E-2</c:v>
                </c:pt>
                <c:pt idx="250">
                  <c:v>0.02</c:v>
                </c:pt>
                <c:pt idx="251">
                  <c:v>2.1000000000000001E-2</c:v>
                </c:pt>
                <c:pt idx="252">
                  <c:v>2.1999999999999999E-2</c:v>
                </c:pt>
                <c:pt idx="253">
                  <c:v>2.3E-2</c:v>
                </c:pt>
                <c:pt idx="254">
                  <c:v>2.1999999999999999E-2</c:v>
                </c:pt>
                <c:pt idx="255">
                  <c:v>2.1000000000000001E-2</c:v>
                </c:pt>
                <c:pt idx="256">
                  <c:v>2.1999999999999999E-2</c:v>
                </c:pt>
                <c:pt idx="257">
                  <c:v>2.1999999999999999E-2</c:v>
                </c:pt>
                <c:pt idx="258">
                  <c:v>2.1999999999999999E-2</c:v>
                </c:pt>
                <c:pt idx="259">
                  <c:v>2.3E-2</c:v>
                </c:pt>
                <c:pt idx="260">
                  <c:v>2.1999999999999999E-2</c:v>
                </c:pt>
                <c:pt idx="261">
                  <c:v>2.1000000000000001E-2</c:v>
                </c:pt>
                <c:pt idx="262">
                  <c:v>2.1000000000000001E-2</c:v>
                </c:pt>
                <c:pt idx="263">
                  <c:v>2.1999999999999999E-2</c:v>
                </c:pt>
                <c:pt idx="264">
                  <c:v>2.3E-2</c:v>
                </c:pt>
                <c:pt idx="265">
                  <c:v>2.1999999999999999E-2</c:v>
                </c:pt>
                <c:pt idx="266">
                  <c:v>0.02</c:v>
                </c:pt>
                <c:pt idx="267">
                  <c:v>1.9E-2</c:v>
                </c:pt>
                <c:pt idx="268">
                  <c:v>1.7000000000000001E-2</c:v>
                </c:pt>
                <c:pt idx="269">
                  <c:v>1.7000000000000001E-2</c:v>
                </c:pt>
                <c:pt idx="270">
                  <c:v>1.7000000000000001E-2</c:v>
                </c:pt>
                <c:pt idx="271">
                  <c:v>1.7000000000000001E-2</c:v>
                </c:pt>
                <c:pt idx="272">
                  <c:v>1.7000000000000001E-2</c:v>
                </c:pt>
                <c:pt idx="273">
                  <c:v>1.7999999999999999E-2</c:v>
                </c:pt>
                <c:pt idx="274">
                  <c:v>1.7000000000000001E-2</c:v>
                </c:pt>
                <c:pt idx="275">
                  <c:v>1.7999999999999999E-2</c:v>
                </c:pt>
                <c:pt idx="276">
                  <c:v>1.7999999999999999E-2</c:v>
                </c:pt>
                <c:pt idx="277">
                  <c:v>1.7999999999999999E-2</c:v>
                </c:pt>
                <c:pt idx="278">
                  <c:v>2.1000000000000001E-2</c:v>
                </c:pt>
                <c:pt idx="279">
                  <c:v>2.1000000000000001E-2</c:v>
                </c:pt>
                <c:pt idx="280">
                  <c:v>2.1999999999999999E-2</c:v>
                </c:pt>
                <c:pt idx="281">
                  <c:v>2.3E-2</c:v>
                </c:pt>
                <c:pt idx="282">
                  <c:v>2.4E-2</c:v>
                </c:pt>
                <c:pt idx="283">
                  <c:v>2.1999999999999999E-2</c:v>
                </c:pt>
                <c:pt idx="284">
                  <c:v>2.1999999999999999E-2</c:v>
                </c:pt>
                <c:pt idx="285">
                  <c:v>2.1000000000000001E-2</c:v>
                </c:pt>
                <c:pt idx="286">
                  <c:v>2.1999999999999999E-2</c:v>
                </c:pt>
                <c:pt idx="287">
                  <c:v>2.1999999999999999E-2</c:v>
                </c:pt>
                <c:pt idx="288">
                  <c:v>2.1999999999999999E-2</c:v>
                </c:pt>
                <c:pt idx="289">
                  <c:v>2.1000000000000001E-2</c:v>
                </c:pt>
                <c:pt idx="290">
                  <c:v>0.02</c:v>
                </c:pt>
                <c:pt idx="291">
                  <c:v>2.1000000000000001E-2</c:v>
                </c:pt>
                <c:pt idx="292">
                  <c:v>0.02</c:v>
                </c:pt>
                <c:pt idx="293">
                  <c:v>2.1000000000000001E-2</c:v>
                </c:pt>
                <c:pt idx="294">
                  <c:v>2.1999999999999999E-2</c:v>
                </c:pt>
                <c:pt idx="295">
                  <c:v>2.4E-2</c:v>
                </c:pt>
                <c:pt idx="296">
                  <c:v>2.4E-2</c:v>
                </c:pt>
                <c:pt idx="297">
                  <c:v>2.3E-2</c:v>
                </c:pt>
                <c:pt idx="298">
                  <c:v>2.3E-2</c:v>
                </c:pt>
                <c:pt idx="299">
                  <c:v>2.3E-2</c:v>
                </c:pt>
                <c:pt idx="300">
                  <c:v>2.3E-2</c:v>
                </c:pt>
                <c:pt idx="301">
                  <c:v>2.4E-2</c:v>
                </c:pt>
                <c:pt idx="302">
                  <c:v>2.1000000000000001E-2</c:v>
                </c:pt>
                <c:pt idx="303">
                  <c:v>1.4E-2</c:v>
                </c:pt>
                <c:pt idx="304">
                  <c:v>1.2E-2</c:v>
                </c:pt>
                <c:pt idx="305">
                  <c:v>1.2E-2</c:v>
                </c:pt>
                <c:pt idx="306">
                  <c:v>1.6E-2</c:v>
                </c:pt>
                <c:pt idx="307">
                  <c:v>1.7000000000000001E-2</c:v>
                </c:pt>
                <c:pt idx="308">
                  <c:v>1.7000000000000001E-2</c:v>
                </c:pt>
                <c:pt idx="309">
                  <c:v>1.6E-2</c:v>
                </c:pt>
                <c:pt idx="310">
                  <c:v>1.6E-2</c:v>
                </c:pt>
                <c:pt idx="311">
                  <c:v>1.6E-2</c:v>
                </c:pt>
                <c:pt idx="312">
                  <c:v>1.4E-2</c:v>
                </c:pt>
                <c:pt idx="313">
                  <c:v>1.2999999999999999E-2</c:v>
                </c:pt>
                <c:pt idx="314">
                  <c:v>1.6E-2</c:v>
                </c:pt>
                <c:pt idx="315">
                  <c:v>0.03</c:v>
                </c:pt>
                <c:pt idx="316">
                  <c:v>3.7999999999999999E-2</c:v>
                </c:pt>
                <c:pt idx="317">
                  <c:v>4.4999999999999998E-2</c:v>
                </c:pt>
                <c:pt idx="318">
                  <c:v>4.2999999999999997E-2</c:v>
                </c:pt>
                <c:pt idx="319">
                  <c:v>0.04</c:v>
                </c:pt>
                <c:pt idx="320">
                  <c:v>0.04</c:v>
                </c:pt>
                <c:pt idx="321">
                  <c:v>4.5999999999999999E-2</c:v>
                </c:pt>
                <c:pt idx="322">
                  <c:v>4.9000000000000002E-2</c:v>
                </c:pt>
                <c:pt idx="323">
                  <c:v>5.5E-2</c:v>
                </c:pt>
                <c:pt idx="324">
                  <c:v>0.06</c:v>
                </c:pt>
                <c:pt idx="325">
                  <c:v>6.4000000000000001E-2</c:v>
                </c:pt>
                <c:pt idx="326">
                  <c:v>6.5000000000000002E-2</c:v>
                </c:pt>
                <c:pt idx="327">
                  <c:v>6.2E-2</c:v>
                </c:pt>
                <c:pt idx="328">
                  <c:v>0.06</c:v>
                </c:pt>
                <c:pt idx="329">
                  <c:v>5.8999999999999997E-2</c:v>
                </c:pt>
                <c:pt idx="330">
                  <c:v>5.8999999999999997E-2</c:v>
                </c:pt>
                <c:pt idx="331">
                  <c:v>6.3E-2</c:v>
                </c:pt>
                <c:pt idx="332">
                  <c:v>6.6000000000000003E-2</c:v>
                </c:pt>
                <c:pt idx="333">
                  <c:v>6.3E-2</c:v>
                </c:pt>
                <c:pt idx="334">
                  <c:v>0.06</c:v>
                </c:pt>
                <c:pt idx="335">
                  <c:v>5.7000000000000002E-2</c:v>
                </c:pt>
                <c:pt idx="336">
                  <c:v>5.6000000000000001E-2</c:v>
                </c:pt>
                <c:pt idx="337">
                  <c:v>5.5E-2</c:v>
                </c:pt>
                <c:pt idx="338">
                  <c:v>5.6000000000000001E-2</c:v>
                </c:pt>
                <c:pt idx="339">
                  <c:v>5.5E-2</c:v>
                </c:pt>
                <c:pt idx="340">
                  <c:v>5.2999999999999999E-2</c:v>
                </c:pt>
                <c:pt idx="341">
                  <c:v>4.8000000000000001E-2</c:v>
                </c:pt>
                <c:pt idx="342">
                  <c:v>4.7E-2</c:v>
                </c:pt>
                <c:pt idx="343">
                  <c:v>4.2999999999999997E-2</c:v>
                </c:pt>
              </c:numCache>
            </c:numRef>
          </c:val>
          <c:smooth val="0"/>
          <c:extLst>
            <c:ext xmlns:c16="http://schemas.microsoft.com/office/drawing/2014/chart" uri="{C3380CC4-5D6E-409C-BE32-E72D297353CC}">
              <c16:uniqueId val="{00000001-1DDA-4134-B6E2-97982FE5941D}"/>
            </c:ext>
          </c:extLst>
        </c:ser>
        <c:dLbls>
          <c:showLegendKey val="0"/>
          <c:showVal val="0"/>
          <c:showCatName val="0"/>
          <c:showSerName val="0"/>
          <c:showPercent val="0"/>
          <c:showBubbleSize val="0"/>
        </c:dLbls>
        <c:marker val="1"/>
        <c:smooth val="0"/>
        <c:axId val="1990146559"/>
        <c:axId val="1990147039"/>
      </c:lineChart>
      <c:dateAx>
        <c:axId val="357342127"/>
        <c:scaling>
          <c:orientation val="minMax"/>
        </c:scaling>
        <c:delete val="0"/>
        <c:axPos val="b"/>
        <c:numFmt formatCode="mm/yy;@"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900" b="0" i="0" u="none" strike="noStrike" kern="1200" baseline="0">
                <a:solidFill>
                  <a:schemeClr val="tx1"/>
                </a:solidFill>
                <a:latin typeface="Arial Narrow" pitchFamily="34" charset="0"/>
                <a:ea typeface="+mn-ea"/>
                <a:cs typeface="+mn-cs"/>
              </a:defRPr>
            </a:pPr>
            <a:endParaRPr lang="en-US"/>
          </a:p>
        </c:txPr>
        <c:crossAx val="2016641663"/>
        <c:crosses val="autoZero"/>
        <c:auto val="1"/>
        <c:lblOffset val="100"/>
        <c:baseTimeUnit val="months"/>
        <c:majorUnit val="24"/>
        <c:majorTimeUnit val="months"/>
      </c:dateAx>
      <c:valAx>
        <c:axId val="201664166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lgn="ctr">
              <a:defRPr lang="en-US" sz="900" b="0" i="0" u="none" strike="noStrike" kern="1200" baseline="0">
                <a:solidFill>
                  <a:schemeClr val="tx1"/>
                </a:solidFill>
                <a:latin typeface="Arial Narrow" pitchFamily="34" charset="0"/>
                <a:ea typeface="+mn-ea"/>
                <a:cs typeface="+mn-cs"/>
              </a:defRPr>
            </a:pPr>
            <a:endParaRPr lang="en-US"/>
          </a:p>
        </c:txPr>
        <c:crossAx val="357342127"/>
        <c:crosses val="autoZero"/>
        <c:crossBetween val="between"/>
      </c:valAx>
      <c:valAx>
        <c:axId val="1990147039"/>
        <c:scaling>
          <c:orientation val="minMax"/>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lang="en-US" sz="900" b="0" i="0" u="none" strike="noStrike" kern="1200" baseline="0">
                <a:solidFill>
                  <a:schemeClr val="tx1"/>
                </a:solidFill>
                <a:latin typeface="Arial Narrow" pitchFamily="34" charset="0"/>
                <a:ea typeface="+mn-ea"/>
                <a:cs typeface="+mn-cs"/>
              </a:defRPr>
            </a:pPr>
            <a:endParaRPr lang="en-US"/>
          </a:p>
        </c:txPr>
        <c:crossAx val="1990146559"/>
        <c:crosses val="max"/>
        <c:crossBetween val="between"/>
      </c:valAx>
      <c:dateAx>
        <c:axId val="1990146559"/>
        <c:scaling>
          <c:orientation val="minMax"/>
        </c:scaling>
        <c:delete val="1"/>
        <c:axPos val="b"/>
        <c:numFmt formatCode="m/d/yyyy" sourceLinked="1"/>
        <c:majorTickMark val="out"/>
        <c:minorTickMark val="none"/>
        <c:tickLblPos val="nextTo"/>
        <c:crossAx val="1990147039"/>
        <c:crosses val="autoZero"/>
        <c:auto val="1"/>
        <c:lblOffset val="100"/>
        <c:baseTimeUnit val="months"/>
      </c:dateAx>
      <c:spPr>
        <a:noFill/>
        <a:ln>
          <a:noFill/>
        </a:ln>
        <a:effectLst/>
      </c:spPr>
    </c:plotArea>
    <c:legend>
      <c:legendPos val="b"/>
      <c:overlay val="0"/>
      <c:spPr>
        <a:noFill/>
        <a:ln>
          <a:noFill/>
        </a:ln>
        <a:effectLst/>
      </c:spPr>
      <c:txPr>
        <a:bodyPr rot="0" spcFirstLastPara="1" vertOverflow="ellipsis" vert="horz" wrap="square" anchor="ctr" anchorCtr="1"/>
        <a:lstStyle/>
        <a:p>
          <a:pPr>
            <a:defRPr lang="en-US" sz="1400" b="0" i="0" u="none" strike="noStrike" kern="1200" baseline="0">
              <a:solidFill>
                <a:schemeClr val="tx1"/>
              </a:solidFill>
              <a:latin typeface="Arial Narrow"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lgn="ctr">
        <a:defRPr lang="en-US" sz="900" b="0" i="0" u="none" strike="noStrike" kern="1200" baseline="0">
          <a:solidFill>
            <a:schemeClr val="tx1"/>
          </a:solidFill>
          <a:latin typeface="Arial Narrow" pitchFamily="34" charset="0"/>
          <a:ea typeface="+mn-ea"/>
          <a:cs typeface="+mn-cs"/>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cked"/>
        <c:varyColors val="0"/>
        <c:ser>
          <c:idx val="0"/>
          <c:order val="0"/>
          <c:tx>
            <c:strRef>
              <c:f>Sheet1!$B$1</c:f>
              <c:strCache>
                <c:ptCount val="1"/>
                <c:pt idx="0">
                  <c:v>US M2 (L)</c:v>
                </c:pt>
              </c:strCache>
            </c:strRef>
          </c:tx>
          <c:spPr>
            <a:ln w="28575" cap="rnd">
              <a:solidFill>
                <a:schemeClr val="accent1"/>
              </a:solidFill>
              <a:round/>
            </a:ln>
            <a:effectLst/>
          </c:spPr>
          <c:marker>
            <c:symbol val="none"/>
          </c:marker>
          <c:cat>
            <c:numRef>
              <c:f>Sheet1!$A$2:$A$345</c:f>
              <c:numCache>
                <c:formatCode>m/d/yyyy</c:formatCode>
                <c:ptCount val="344"/>
                <c:pt idx="0">
                  <c:v>34730</c:v>
                </c:pt>
                <c:pt idx="1">
                  <c:v>34758</c:v>
                </c:pt>
                <c:pt idx="2">
                  <c:v>34789</c:v>
                </c:pt>
                <c:pt idx="3">
                  <c:v>34819</c:v>
                </c:pt>
                <c:pt idx="4">
                  <c:v>34850</c:v>
                </c:pt>
                <c:pt idx="5">
                  <c:v>34880</c:v>
                </c:pt>
                <c:pt idx="6">
                  <c:v>34911</c:v>
                </c:pt>
                <c:pt idx="7">
                  <c:v>34942</c:v>
                </c:pt>
                <c:pt idx="8">
                  <c:v>34972</c:v>
                </c:pt>
                <c:pt idx="9">
                  <c:v>35003</c:v>
                </c:pt>
                <c:pt idx="10">
                  <c:v>35033</c:v>
                </c:pt>
                <c:pt idx="11">
                  <c:v>35064</c:v>
                </c:pt>
                <c:pt idx="12">
                  <c:v>35095</c:v>
                </c:pt>
                <c:pt idx="13">
                  <c:v>35124</c:v>
                </c:pt>
                <c:pt idx="14">
                  <c:v>35155</c:v>
                </c:pt>
                <c:pt idx="15">
                  <c:v>35185</c:v>
                </c:pt>
                <c:pt idx="16">
                  <c:v>35216</c:v>
                </c:pt>
                <c:pt idx="17">
                  <c:v>35246</c:v>
                </c:pt>
                <c:pt idx="18">
                  <c:v>35277</c:v>
                </c:pt>
                <c:pt idx="19">
                  <c:v>35308</c:v>
                </c:pt>
                <c:pt idx="20">
                  <c:v>35338</c:v>
                </c:pt>
                <c:pt idx="21">
                  <c:v>35369</c:v>
                </c:pt>
                <c:pt idx="22">
                  <c:v>35399</c:v>
                </c:pt>
                <c:pt idx="23">
                  <c:v>35430</c:v>
                </c:pt>
                <c:pt idx="24">
                  <c:v>35461</c:v>
                </c:pt>
                <c:pt idx="25">
                  <c:v>35489</c:v>
                </c:pt>
                <c:pt idx="26">
                  <c:v>35520</c:v>
                </c:pt>
                <c:pt idx="27">
                  <c:v>35550</c:v>
                </c:pt>
                <c:pt idx="28">
                  <c:v>35581</c:v>
                </c:pt>
                <c:pt idx="29">
                  <c:v>35611</c:v>
                </c:pt>
                <c:pt idx="30">
                  <c:v>35642</c:v>
                </c:pt>
                <c:pt idx="31">
                  <c:v>35673</c:v>
                </c:pt>
                <c:pt idx="32">
                  <c:v>35703</c:v>
                </c:pt>
                <c:pt idx="33">
                  <c:v>35734</c:v>
                </c:pt>
                <c:pt idx="34">
                  <c:v>35764</c:v>
                </c:pt>
                <c:pt idx="35">
                  <c:v>35795</c:v>
                </c:pt>
                <c:pt idx="36">
                  <c:v>35826</c:v>
                </c:pt>
                <c:pt idx="37">
                  <c:v>35854</c:v>
                </c:pt>
                <c:pt idx="38">
                  <c:v>35885</c:v>
                </c:pt>
                <c:pt idx="39">
                  <c:v>35915</c:v>
                </c:pt>
                <c:pt idx="40">
                  <c:v>35946</c:v>
                </c:pt>
                <c:pt idx="41">
                  <c:v>35976</c:v>
                </c:pt>
                <c:pt idx="42">
                  <c:v>36007</c:v>
                </c:pt>
                <c:pt idx="43">
                  <c:v>36038</c:v>
                </c:pt>
                <c:pt idx="44">
                  <c:v>36068</c:v>
                </c:pt>
                <c:pt idx="45">
                  <c:v>36099</c:v>
                </c:pt>
                <c:pt idx="46">
                  <c:v>36129</c:v>
                </c:pt>
                <c:pt idx="47">
                  <c:v>36160</c:v>
                </c:pt>
                <c:pt idx="48">
                  <c:v>36191</c:v>
                </c:pt>
                <c:pt idx="49">
                  <c:v>36219</c:v>
                </c:pt>
                <c:pt idx="50">
                  <c:v>36250</c:v>
                </c:pt>
                <c:pt idx="51">
                  <c:v>36280</c:v>
                </c:pt>
                <c:pt idx="52">
                  <c:v>36311</c:v>
                </c:pt>
                <c:pt idx="53">
                  <c:v>36341</c:v>
                </c:pt>
                <c:pt idx="54">
                  <c:v>36372</c:v>
                </c:pt>
                <c:pt idx="55">
                  <c:v>36403</c:v>
                </c:pt>
                <c:pt idx="56">
                  <c:v>36433</c:v>
                </c:pt>
                <c:pt idx="57">
                  <c:v>36464</c:v>
                </c:pt>
                <c:pt idx="58">
                  <c:v>36494</c:v>
                </c:pt>
                <c:pt idx="59">
                  <c:v>36525</c:v>
                </c:pt>
                <c:pt idx="60">
                  <c:v>36556</c:v>
                </c:pt>
                <c:pt idx="61">
                  <c:v>36585</c:v>
                </c:pt>
                <c:pt idx="62">
                  <c:v>36616</c:v>
                </c:pt>
                <c:pt idx="63">
                  <c:v>36646</c:v>
                </c:pt>
                <c:pt idx="64">
                  <c:v>36677</c:v>
                </c:pt>
                <c:pt idx="65">
                  <c:v>36707</c:v>
                </c:pt>
                <c:pt idx="66">
                  <c:v>36738</c:v>
                </c:pt>
                <c:pt idx="67">
                  <c:v>36769</c:v>
                </c:pt>
                <c:pt idx="68">
                  <c:v>36799</c:v>
                </c:pt>
                <c:pt idx="69">
                  <c:v>36830</c:v>
                </c:pt>
                <c:pt idx="70">
                  <c:v>36860</c:v>
                </c:pt>
                <c:pt idx="71">
                  <c:v>36891</c:v>
                </c:pt>
                <c:pt idx="72">
                  <c:v>36922</c:v>
                </c:pt>
                <c:pt idx="73">
                  <c:v>36950</c:v>
                </c:pt>
                <c:pt idx="74">
                  <c:v>36981</c:v>
                </c:pt>
                <c:pt idx="75">
                  <c:v>37011</c:v>
                </c:pt>
                <c:pt idx="76">
                  <c:v>37042</c:v>
                </c:pt>
                <c:pt idx="77">
                  <c:v>37072</c:v>
                </c:pt>
                <c:pt idx="78">
                  <c:v>37103</c:v>
                </c:pt>
                <c:pt idx="79">
                  <c:v>37134</c:v>
                </c:pt>
                <c:pt idx="80">
                  <c:v>37164</c:v>
                </c:pt>
                <c:pt idx="81">
                  <c:v>37195</c:v>
                </c:pt>
                <c:pt idx="82">
                  <c:v>37225</c:v>
                </c:pt>
                <c:pt idx="83">
                  <c:v>37256</c:v>
                </c:pt>
                <c:pt idx="84">
                  <c:v>37287</c:v>
                </c:pt>
                <c:pt idx="85">
                  <c:v>37315</c:v>
                </c:pt>
                <c:pt idx="86">
                  <c:v>37346</c:v>
                </c:pt>
                <c:pt idx="87">
                  <c:v>37376</c:v>
                </c:pt>
                <c:pt idx="88">
                  <c:v>37407</c:v>
                </c:pt>
                <c:pt idx="89">
                  <c:v>37437</c:v>
                </c:pt>
                <c:pt idx="90">
                  <c:v>37468</c:v>
                </c:pt>
                <c:pt idx="91">
                  <c:v>37499</c:v>
                </c:pt>
                <c:pt idx="92">
                  <c:v>37529</c:v>
                </c:pt>
                <c:pt idx="93">
                  <c:v>37560</c:v>
                </c:pt>
                <c:pt idx="94">
                  <c:v>37590</c:v>
                </c:pt>
                <c:pt idx="95">
                  <c:v>37621</c:v>
                </c:pt>
                <c:pt idx="96">
                  <c:v>37652</c:v>
                </c:pt>
                <c:pt idx="97">
                  <c:v>37680</c:v>
                </c:pt>
                <c:pt idx="98">
                  <c:v>37711</c:v>
                </c:pt>
                <c:pt idx="99">
                  <c:v>37741</c:v>
                </c:pt>
                <c:pt idx="100">
                  <c:v>37772</c:v>
                </c:pt>
                <c:pt idx="101">
                  <c:v>37802</c:v>
                </c:pt>
                <c:pt idx="102">
                  <c:v>37833</c:v>
                </c:pt>
                <c:pt idx="103">
                  <c:v>37864</c:v>
                </c:pt>
                <c:pt idx="104">
                  <c:v>37894</c:v>
                </c:pt>
                <c:pt idx="105">
                  <c:v>37925</c:v>
                </c:pt>
                <c:pt idx="106">
                  <c:v>37955</c:v>
                </c:pt>
                <c:pt idx="107">
                  <c:v>37986</c:v>
                </c:pt>
                <c:pt idx="108">
                  <c:v>38017</c:v>
                </c:pt>
                <c:pt idx="109">
                  <c:v>38046</c:v>
                </c:pt>
                <c:pt idx="110">
                  <c:v>38077</c:v>
                </c:pt>
                <c:pt idx="111">
                  <c:v>38107</c:v>
                </c:pt>
                <c:pt idx="112">
                  <c:v>38138</c:v>
                </c:pt>
                <c:pt idx="113">
                  <c:v>38168</c:v>
                </c:pt>
                <c:pt idx="114">
                  <c:v>38199</c:v>
                </c:pt>
                <c:pt idx="115">
                  <c:v>38230</c:v>
                </c:pt>
                <c:pt idx="116">
                  <c:v>38260</c:v>
                </c:pt>
                <c:pt idx="117">
                  <c:v>38291</c:v>
                </c:pt>
                <c:pt idx="118">
                  <c:v>38321</c:v>
                </c:pt>
                <c:pt idx="119">
                  <c:v>38352</c:v>
                </c:pt>
                <c:pt idx="120">
                  <c:v>38383</c:v>
                </c:pt>
                <c:pt idx="121">
                  <c:v>38411</c:v>
                </c:pt>
                <c:pt idx="122">
                  <c:v>38442</c:v>
                </c:pt>
                <c:pt idx="123">
                  <c:v>38472</c:v>
                </c:pt>
                <c:pt idx="124">
                  <c:v>38503</c:v>
                </c:pt>
                <c:pt idx="125">
                  <c:v>38533</c:v>
                </c:pt>
                <c:pt idx="126">
                  <c:v>38564</c:v>
                </c:pt>
                <c:pt idx="127">
                  <c:v>38595</c:v>
                </c:pt>
                <c:pt idx="128">
                  <c:v>38625</c:v>
                </c:pt>
                <c:pt idx="129">
                  <c:v>38656</c:v>
                </c:pt>
                <c:pt idx="130">
                  <c:v>38686</c:v>
                </c:pt>
                <c:pt idx="131">
                  <c:v>38717</c:v>
                </c:pt>
                <c:pt idx="132">
                  <c:v>38748</c:v>
                </c:pt>
                <c:pt idx="133">
                  <c:v>38776</c:v>
                </c:pt>
                <c:pt idx="134">
                  <c:v>38807</c:v>
                </c:pt>
                <c:pt idx="135">
                  <c:v>38837</c:v>
                </c:pt>
                <c:pt idx="136">
                  <c:v>38868</c:v>
                </c:pt>
                <c:pt idx="137">
                  <c:v>38898</c:v>
                </c:pt>
                <c:pt idx="138">
                  <c:v>38929</c:v>
                </c:pt>
                <c:pt idx="139">
                  <c:v>38960</c:v>
                </c:pt>
                <c:pt idx="140">
                  <c:v>38990</c:v>
                </c:pt>
                <c:pt idx="141">
                  <c:v>39021</c:v>
                </c:pt>
                <c:pt idx="142">
                  <c:v>39051</c:v>
                </c:pt>
                <c:pt idx="143">
                  <c:v>39082</c:v>
                </c:pt>
                <c:pt idx="144">
                  <c:v>39113</c:v>
                </c:pt>
                <c:pt idx="145">
                  <c:v>39141</c:v>
                </c:pt>
                <c:pt idx="146">
                  <c:v>39172</c:v>
                </c:pt>
                <c:pt idx="147">
                  <c:v>39202</c:v>
                </c:pt>
                <c:pt idx="148">
                  <c:v>39233</c:v>
                </c:pt>
                <c:pt idx="149">
                  <c:v>39263</c:v>
                </c:pt>
                <c:pt idx="150">
                  <c:v>39294</c:v>
                </c:pt>
                <c:pt idx="151">
                  <c:v>39325</c:v>
                </c:pt>
                <c:pt idx="152">
                  <c:v>39355</c:v>
                </c:pt>
                <c:pt idx="153">
                  <c:v>39386</c:v>
                </c:pt>
                <c:pt idx="154">
                  <c:v>39416</c:v>
                </c:pt>
                <c:pt idx="155">
                  <c:v>39447</c:v>
                </c:pt>
                <c:pt idx="156">
                  <c:v>39478</c:v>
                </c:pt>
                <c:pt idx="157">
                  <c:v>39507</c:v>
                </c:pt>
                <c:pt idx="158">
                  <c:v>39538</c:v>
                </c:pt>
                <c:pt idx="159">
                  <c:v>39568</c:v>
                </c:pt>
                <c:pt idx="160">
                  <c:v>39599</c:v>
                </c:pt>
                <c:pt idx="161">
                  <c:v>39629</c:v>
                </c:pt>
                <c:pt idx="162">
                  <c:v>39660</c:v>
                </c:pt>
                <c:pt idx="163">
                  <c:v>39691</c:v>
                </c:pt>
                <c:pt idx="164">
                  <c:v>39721</c:v>
                </c:pt>
                <c:pt idx="165">
                  <c:v>39752</c:v>
                </c:pt>
                <c:pt idx="166">
                  <c:v>39782</c:v>
                </c:pt>
                <c:pt idx="167">
                  <c:v>39813</c:v>
                </c:pt>
                <c:pt idx="168">
                  <c:v>39844</c:v>
                </c:pt>
                <c:pt idx="169">
                  <c:v>39872</c:v>
                </c:pt>
                <c:pt idx="170">
                  <c:v>39903</c:v>
                </c:pt>
                <c:pt idx="171">
                  <c:v>39933</c:v>
                </c:pt>
                <c:pt idx="172">
                  <c:v>39964</c:v>
                </c:pt>
                <c:pt idx="173">
                  <c:v>39994</c:v>
                </c:pt>
                <c:pt idx="174">
                  <c:v>40025</c:v>
                </c:pt>
                <c:pt idx="175">
                  <c:v>40056</c:v>
                </c:pt>
                <c:pt idx="176">
                  <c:v>40086</c:v>
                </c:pt>
                <c:pt idx="177">
                  <c:v>40117</c:v>
                </c:pt>
                <c:pt idx="178">
                  <c:v>40147</c:v>
                </c:pt>
                <c:pt idx="179">
                  <c:v>40178</c:v>
                </c:pt>
                <c:pt idx="180">
                  <c:v>40209</c:v>
                </c:pt>
                <c:pt idx="181">
                  <c:v>40237</c:v>
                </c:pt>
                <c:pt idx="182">
                  <c:v>40268</c:v>
                </c:pt>
                <c:pt idx="183">
                  <c:v>40298</c:v>
                </c:pt>
                <c:pt idx="184">
                  <c:v>40329</c:v>
                </c:pt>
                <c:pt idx="185">
                  <c:v>40359</c:v>
                </c:pt>
                <c:pt idx="186">
                  <c:v>40390</c:v>
                </c:pt>
                <c:pt idx="187">
                  <c:v>40421</c:v>
                </c:pt>
                <c:pt idx="188">
                  <c:v>40451</c:v>
                </c:pt>
                <c:pt idx="189">
                  <c:v>40482</c:v>
                </c:pt>
                <c:pt idx="190">
                  <c:v>40512</c:v>
                </c:pt>
                <c:pt idx="191">
                  <c:v>40543</c:v>
                </c:pt>
                <c:pt idx="192">
                  <c:v>40574</c:v>
                </c:pt>
                <c:pt idx="193">
                  <c:v>40602</c:v>
                </c:pt>
                <c:pt idx="194">
                  <c:v>40633</c:v>
                </c:pt>
                <c:pt idx="195">
                  <c:v>40663</c:v>
                </c:pt>
                <c:pt idx="196">
                  <c:v>40694</c:v>
                </c:pt>
                <c:pt idx="197">
                  <c:v>40724</c:v>
                </c:pt>
                <c:pt idx="198">
                  <c:v>40755</c:v>
                </c:pt>
                <c:pt idx="199">
                  <c:v>40786</c:v>
                </c:pt>
                <c:pt idx="200">
                  <c:v>40816</c:v>
                </c:pt>
                <c:pt idx="201">
                  <c:v>40847</c:v>
                </c:pt>
                <c:pt idx="202">
                  <c:v>40877</c:v>
                </c:pt>
                <c:pt idx="203">
                  <c:v>40908</c:v>
                </c:pt>
                <c:pt idx="204">
                  <c:v>40939</c:v>
                </c:pt>
                <c:pt idx="205">
                  <c:v>40968</c:v>
                </c:pt>
                <c:pt idx="206">
                  <c:v>40999</c:v>
                </c:pt>
                <c:pt idx="207">
                  <c:v>41029</c:v>
                </c:pt>
                <c:pt idx="208">
                  <c:v>41060</c:v>
                </c:pt>
                <c:pt idx="209">
                  <c:v>41090</c:v>
                </c:pt>
                <c:pt idx="210">
                  <c:v>41121</c:v>
                </c:pt>
                <c:pt idx="211">
                  <c:v>41152</c:v>
                </c:pt>
                <c:pt idx="212">
                  <c:v>41182</c:v>
                </c:pt>
                <c:pt idx="213">
                  <c:v>41213</c:v>
                </c:pt>
                <c:pt idx="214">
                  <c:v>41243</c:v>
                </c:pt>
                <c:pt idx="215">
                  <c:v>41274</c:v>
                </c:pt>
                <c:pt idx="216">
                  <c:v>41305</c:v>
                </c:pt>
                <c:pt idx="217">
                  <c:v>41333</c:v>
                </c:pt>
                <c:pt idx="218">
                  <c:v>41364</c:v>
                </c:pt>
                <c:pt idx="219">
                  <c:v>41394</c:v>
                </c:pt>
                <c:pt idx="220">
                  <c:v>41425</c:v>
                </c:pt>
                <c:pt idx="221">
                  <c:v>41455</c:v>
                </c:pt>
                <c:pt idx="222">
                  <c:v>41486</c:v>
                </c:pt>
                <c:pt idx="223">
                  <c:v>41517</c:v>
                </c:pt>
                <c:pt idx="224">
                  <c:v>41547</c:v>
                </c:pt>
                <c:pt idx="225">
                  <c:v>41578</c:v>
                </c:pt>
                <c:pt idx="226">
                  <c:v>41608</c:v>
                </c:pt>
                <c:pt idx="227">
                  <c:v>41639</c:v>
                </c:pt>
                <c:pt idx="228">
                  <c:v>41670</c:v>
                </c:pt>
                <c:pt idx="229">
                  <c:v>41698</c:v>
                </c:pt>
                <c:pt idx="230">
                  <c:v>41729</c:v>
                </c:pt>
                <c:pt idx="231">
                  <c:v>41759</c:v>
                </c:pt>
                <c:pt idx="232">
                  <c:v>41790</c:v>
                </c:pt>
                <c:pt idx="233">
                  <c:v>41820</c:v>
                </c:pt>
                <c:pt idx="234">
                  <c:v>41851</c:v>
                </c:pt>
                <c:pt idx="235">
                  <c:v>41882</c:v>
                </c:pt>
                <c:pt idx="236">
                  <c:v>41912</c:v>
                </c:pt>
                <c:pt idx="237">
                  <c:v>41943</c:v>
                </c:pt>
                <c:pt idx="238">
                  <c:v>41973</c:v>
                </c:pt>
                <c:pt idx="239">
                  <c:v>42004</c:v>
                </c:pt>
                <c:pt idx="240">
                  <c:v>42035</c:v>
                </c:pt>
                <c:pt idx="241">
                  <c:v>42063</c:v>
                </c:pt>
                <c:pt idx="242">
                  <c:v>42094</c:v>
                </c:pt>
                <c:pt idx="243">
                  <c:v>42124</c:v>
                </c:pt>
                <c:pt idx="244">
                  <c:v>42155</c:v>
                </c:pt>
                <c:pt idx="245">
                  <c:v>42185</c:v>
                </c:pt>
                <c:pt idx="246">
                  <c:v>42216</c:v>
                </c:pt>
                <c:pt idx="247">
                  <c:v>42247</c:v>
                </c:pt>
                <c:pt idx="248">
                  <c:v>42277</c:v>
                </c:pt>
                <c:pt idx="249">
                  <c:v>42308</c:v>
                </c:pt>
                <c:pt idx="250">
                  <c:v>42338</c:v>
                </c:pt>
                <c:pt idx="251">
                  <c:v>42369</c:v>
                </c:pt>
                <c:pt idx="252">
                  <c:v>42400</c:v>
                </c:pt>
                <c:pt idx="253">
                  <c:v>42429</c:v>
                </c:pt>
                <c:pt idx="254">
                  <c:v>42460</c:v>
                </c:pt>
                <c:pt idx="255">
                  <c:v>42490</c:v>
                </c:pt>
                <c:pt idx="256">
                  <c:v>42521</c:v>
                </c:pt>
                <c:pt idx="257">
                  <c:v>42551</c:v>
                </c:pt>
                <c:pt idx="258">
                  <c:v>42582</c:v>
                </c:pt>
                <c:pt idx="259">
                  <c:v>42613</c:v>
                </c:pt>
                <c:pt idx="260">
                  <c:v>42643</c:v>
                </c:pt>
                <c:pt idx="261">
                  <c:v>42674</c:v>
                </c:pt>
                <c:pt idx="262">
                  <c:v>42704</c:v>
                </c:pt>
                <c:pt idx="263">
                  <c:v>42735</c:v>
                </c:pt>
                <c:pt idx="264">
                  <c:v>42766</c:v>
                </c:pt>
                <c:pt idx="265">
                  <c:v>42794</c:v>
                </c:pt>
                <c:pt idx="266">
                  <c:v>42825</c:v>
                </c:pt>
                <c:pt idx="267">
                  <c:v>42855</c:v>
                </c:pt>
                <c:pt idx="268">
                  <c:v>42886</c:v>
                </c:pt>
                <c:pt idx="269">
                  <c:v>42916</c:v>
                </c:pt>
                <c:pt idx="270">
                  <c:v>42947</c:v>
                </c:pt>
                <c:pt idx="271">
                  <c:v>42978</c:v>
                </c:pt>
                <c:pt idx="272">
                  <c:v>43008</c:v>
                </c:pt>
                <c:pt idx="273">
                  <c:v>43039</c:v>
                </c:pt>
                <c:pt idx="274">
                  <c:v>43069</c:v>
                </c:pt>
                <c:pt idx="275">
                  <c:v>43100</c:v>
                </c:pt>
                <c:pt idx="276">
                  <c:v>43131</c:v>
                </c:pt>
                <c:pt idx="277">
                  <c:v>43159</c:v>
                </c:pt>
                <c:pt idx="278">
                  <c:v>43190</c:v>
                </c:pt>
                <c:pt idx="279">
                  <c:v>43220</c:v>
                </c:pt>
                <c:pt idx="280">
                  <c:v>43251</c:v>
                </c:pt>
                <c:pt idx="281">
                  <c:v>43281</c:v>
                </c:pt>
                <c:pt idx="282">
                  <c:v>43312</c:v>
                </c:pt>
                <c:pt idx="283">
                  <c:v>43343</c:v>
                </c:pt>
                <c:pt idx="284">
                  <c:v>43373</c:v>
                </c:pt>
                <c:pt idx="285">
                  <c:v>43404</c:v>
                </c:pt>
                <c:pt idx="286">
                  <c:v>43434</c:v>
                </c:pt>
                <c:pt idx="287">
                  <c:v>43465</c:v>
                </c:pt>
                <c:pt idx="288">
                  <c:v>43496</c:v>
                </c:pt>
                <c:pt idx="289">
                  <c:v>43524</c:v>
                </c:pt>
                <c:pt idx="290">
                  <c:v>43555</c:v>
                </c:pt>
                <c:pt idx="291">
                  <c:v>43585</c:v>
                </c:pt>
                <c:pt idx="292">
                  <c:v>43616</c:v>
                </c:pt>
                <c:pt idx="293">
                  <c:v>43646</c:v>
                </c:pt>
                <c:pt idx="294">
                  <c:v>43677</c:v>
                </c:pt>
                <c:pt idx="295">
                  <c:v>43708</c:v>
                </c:pt>
                <c:pt idx="296">
                  <c:v>43738</c:v>
                </c:pt>
                <c:pt idx="297">
                  <c:v>43769</c:v>
                </c:pt>
                <c:pt idx="298">
                  <c:v>43799</c:v>
                </c:pt>
                <c:pt idx="299">
                  <c:v>43830</c:v>
                </c:pt>
                <c:pt idx="300">
                  <c:v>43861</c:v>
                </c:pt>
                <c:pt idx="301">
                  <c:v>43890</c:v>
                </c:pt>
                <c:pt idx="302">
                  <c:v>43921</c:v>
                </c:pt>
                <c:pt idx="303">
                  <c:v>43951</c:v>
                </c:pt>
                <c:pt idx="304">
                  <c:v>43982</c:v>
                </c:pt>
                <c:pt idx="305">
                  <c:v>44012</c:v>
                </c:pt>
                <c:pt idx="306">
                  <c:v>44043</c:v>
                </c:pt>
                <c:pt idx="307">
                  <c:v>44074</c:v>
                </c:pt>
                <c:pt idx="308">
                  <c:v>44104</c:v>
                </c:pt>
                <c:pt idx="309">
                  <c:v>44135</c:v>
                </c:pt>
                <c:pt idx="310">
                  <c:v>44165</c:v>
                </c:pt>
                <c:pt idx="311">
                  <c:v>44196</c:v>
                </c:pt>
                <c:pt idx="312">
                  <c:v>44227</c:v>
                </c:pt>
                <c:pt idx="313">
                  <c:v>44255</c:v>
                </c:pt>
                <c:pt idx="314">
                  <c:v>44286</c:v>
                </c:pt>
                <c:pt idx="315">
                  <c:v>44316</c:v>
                </c:pt>
                <c:pt idx="316">
                  <c:v>44347</c:v>
                </c:pt>
                <c:pt idx="317">
                  <c:v>44377</c:v>
                </c:pt>
                <c:pt idx="318">
                  <c:v>44408</c:v>
                </c:pt>
                <c:pt idx="319">
                  <c:v>44439</c:v>
                </c:pt>
                <c:pt idx="320">
                  <c:v>44469</c:v>
                </c:pt>
                <c:pt idx="321">
                  <c:v>44500</c:v>
                </c:pt>
                <c:pt idx="322">
                  <c:v>44530</c:v>
                </c:pt>
                <c:pt idx="323">
                  <c:v>44561</c:v>
                </c:pt>
                <c:pt idx="324">
                  <c:v>44592</c:v>
                </c:pt>
                <c:pt idx="325">
                  <c:v>44620</c:v>
                </c:pt>
                <c:pt idx="326">
                  <c:v>44651</c:v>
                </c:pt>
                <c:pt idx="327">
                  <c:v>44681</c:v>
                </c:pt>
                <c:pt idx="328">
                  <c:v>44712</c:v>
                </c:pt>
                <c:pt idx="329">
                  <c:v>44742</c:v>
                </c:pt>
                <c:pt idx="330">
                  <c:v>44773</c:v>
                </c:pt>
                <c:pt idx="331">
                  <c:v>44804</c:v>
                </c:pt>
                <c:pt idx="332">
                  <c:v>44834</c:v>
                </c:pt>
                <c:pt idx="333">
                  <c:v>44865</c:v>
                </c:pt>
                <c:pt idx="334">
                  <c:v>44895</c:v>
                </c:pt>
                <c:pt idx="335">
                  <c:v>44926</c:v>
                </c:pt>
                <c:pt idx="336">
                  <c:v>44957</c:v>
                </c:pt>
                <c:pt idx="337">
                  <c:v>44985</c:v>
                </c:pt>
                <c:pt idx="338">
                  <c:v>45016</c:v>
                </c:pt>
                <c:pt idx="339">
                  <c:v>45046</c:v>
                </c:pt>
                <c:pt idx="340">
                  <c:v>45077</c:v>
                </c:pt>
                <c:pt idx="341">
                  <c:v>45107</c:v>
                </c:pt>
                <c:pt idx="342">
                  <c:v>45138</c:v>
                </c:pt>
                <c:pt idx="343">
                  <c:v>45169</c:v>
                </c:pt>
              </c:numCache>
            </c:numRef>
          </c:cat>
          <c:val>
            <c:numRef>
              <c:f>Sheet1!$B$2:$B$345</c:f>
              <c:numCache>
                <c:formatCode>General</c:formatCode>
                <c:ptCount val="344"/>
                <c:pt idx="0">
                  <c:v>3492.4</c:v>
                </c:pt>
                <c:pt idx="1">
                  <c:v>3489.9</c:v>
                </c:pt>
                <c:pt idx="2">
                  <c:v>3491.1</c:v>
                </c:pt>
                <c:pt idx="3">
                  <c:v>3499.2</c:v>
                </c:pt>
                <c:pt idx="4">
                  <c:v>3524.2</c:v>
                </c:pt>
                <c:pt idx="5">
                  <c:v>3548.9</c:v>
                </c:pt>
                <c:pt idx="6">
                  <c:v>3567.4</c:v>
                </c:pt>
                <c:pt idx="7">
                  <c:v>3589</c:v>
                </c:pt>
                <c:pt idx="8">
                  <c:v>3602.1</c:v>
                </c:pt>
                <c:pt idx="9">
                  <c:v>3613.4</c:v>
                </c:pt>
                <c:pt idx="10">
                  <c:v>3619.9</c:v>
                </c:pt>
                <c:pt idx="11">
                  <c:v>3629.5</c:v>
                </c:pt>
                <c:pt idx="12">
                  <c:v>3647.9</c:v>
                </c:pt>
                <c:pt idx="13">
                  <c:v>3661.8</c:v>
                </c:pt>
                <c:pt idx="14">
                  <c:v>3686.9</c:v>
                </c:pt>
                <c:pt idx="15">
                  <c:v>3697.7</c:v>
                </c:pt>
                <c:pt idx="16">
                  <c:v>3709.6</c:v>
                </c:pt>
                <c:pt idx="17">
                  <c:v>3722.5</c:v>
                </c:pt>
                <c:pt idx="18">
                  <c:v>3737.1</c:v>
                </c:pt>
                <c:pt idx="19">
                  <c:v>3744</c:v>
                </c:pt>
                <c:pt idx="20">
                  <c:v>3753.4</c:v>
                </c:pt>
                <c:pt idx="21">
                  <c:v>3772.8</c:v>
                </c:pt>
                <c:pt idx="22">
                  <c:v>3795.1</c:v>
                </c:pt>
                <c:pt idx="23">
                  <c:v>3818.6</c:v>
                </c:pt>
                <c:pt idx="24">
                  <c:v>3834.6</c:v>
                </c:pt>
                <c:pt idx="25">
                  <c:v>3846.3</c:v>
                </c:pt>
                <c:pt idx="26">
                  <c:v>3861.2</c:v>
                </c:pt>
                <c:pt idx="27">
                  <c:v>3877</c:v>
                </c:pt>
                <c:pt idx="28">
                  <c:v>3889.2</c:v>
                </c:pt>
                <c:pt idx="29">
                  <c:v>3906</c:v>
                </c:pt>
                <c:pt idx="30">
                  <c:v>3923.9</c:v>
                </c:pt>
                <c:pt idx="31">
                  <c:v>3957.4</c:v>
                </c:pt>
                <c:pt idx="32">
                  <c:v>3973.1</c:v>
                </c:pt>
                <c:pt idx="33">
                  <c:v>3992.3</c:v>
                </c:pt>
                <c:pt idx="34">
                  <c:v>4014.8</c:v>
                </c:pt>
                <c:pt idx="35">
                  <c:v>4032.9</c:v>
                </c:pt>
                <c:pt idx="36">
                  <c:v>4056.2</c:v>
                </c:pt>
                <c:pt idx="37">
                  <c:v>4088.9</c:v>
                </c:pt>
                <c:pt idx="38">
                  <c:v>4114.3</c:v>
                </c:pt>
                <c:pt idx="39">
                  <c:v>4140.2</c:v>
                </c:pt>
                <c:pt idx="40">
                  <c:v>4164.3999999999996</c:v>
                </c:pt>
                <c:pt idx="41">
                  <c:v>4184.1000000000004</c:v>
                </c:pt>
                <c:pt idx="42">
                  <c:v>4203.8</c:v>
                </c:pt>
                <c:pt idx="43">
                  <c:v>4228.7</c:v>
                </c:pt>
                <c:pt idx="44">
                  <c:v>4267.6000000000004</c:v>
                </c:pt>
                <c:pt idx="45">
                  <c:v>4307.7</c:v>
                </c:pt>
                <c:pt idx="46">
                  <c:v>4346.3999999999996</c:v>
                </c:pt>
                <c:pt idx="47">
                  <c:v>4375.2</c:v>
                </c:pt>
                <c:pt idx="48">
                  <c:v>4402.6000000000004</c:v>
                </c:pt>
                <c:pt idx="49">
                  <c:v>4425.3</c:v>
                </c:pt>
                <c:pt idx="50">
                  <c:v>4432.1000000000004</c:v>
                </c:pt>
                <c:pt idx="51">
                  <c:v>4460.7</c:v>
                </c:pt>
                <c:pt idx="52">
                  <c:v>4485.3</c:v>
                </c:pt>
                <c:pt idx="53">
                  <c:v>4507.2</c:v>
                </c:pt>
                <c:pt idx="54">
                  <c:v>4534.5</c:v>
                </c:pt>
                <c:pt idx="55">
                  <c:v>4551.7</c:v>
                </c:pt>
                <c:pt idx="56">
                  <c:v>4567.7</c:v>
                </c:pt>
                <c:pt idx="57">
                  <c:v>4591.5</c:v>
                </c:pt>
                <c:pt idx="58">
                  <c:v>4610.5</c:v>
                </c:pt>
                <c:pt idx="59">
                  <c:v>4638</c:v>
                </c:pt>
                <c:pt idx="60">
                  <c:v>4666.2</c:v>
                </c:pt>
                <c:pt idx="61">
                  <c:v>4679.3999999999996</c:v>
                </c:pt>
                <c:pt idx="62">
                  <c:v>4710.2</c:v>
                </c:pt>
                <c:pt idx="63">
                  <c:v>4766.1000000000004</c:v>
                </c:pt>
                <c:pt idx="64">
                  <c:v>4753.8999999999996</c:v>
                </c:pt>
                <c:pt idx="65">
                  <c:v>4771.8</c:v>
                </c:pt>
                <c:pt idx="66">
                  <c:v>4789.3999999999996</c:v>
                </c:pt>
                <c:pt idx="67">
                  <c:v>4817.5</c:v>
                </c:pt>
                <c:pt idx="68">
                  <c:v>4853.2</c:v>
                </c:pt>
                <c:pt idx="69">
                  <c:v>4869.2</c:v>
                </c:pt>
                <c:pt idx="70">
                  <c:v>4880.3</c:v>
                </c:pt>
                <c:pt idx="71">
                  <c:v>4925</c:v>
                </c:pt>
                <c:pt idx="72">
                  <c:v>4975.7</c:v>
                </c:pt>
                <c:pt idx="73">
                  <c:v>5014.1000000000004</c:v>
                </c:pt>
                <c:pt idx="74">
                  <c:v>5072</c:v>
                </c:pt>
                <c:pt idx="75">
                  <c:v>5135.8999999999996</c:v>
                </c:pt>
                <c:pt idx="76">
                  <c:v>5133</c:v>
                </c:pt>
                <c:pt idx="77">
                  <c:v>5173.5</c:v>
                </c:pt>
                <c:pt idx="78">
                  <c:v>5203.3999999999996</c:v>
                </c:pt>
                <c:pt idx="79">
                  <c:v>5237.2</c:v>
                </c:pt>
                <c:pt idx="80">
                  <c:v>5348.4</c:v>
                </c:pt>
                <c:pt idx="81">
                  <c:v>5337.1</c:v>
                </c:pt>
                <c:pt idx="82">
                  <c:v>5380.8</c:v>
                </c:pt>
                <c:pt idx="83">
                  <c:v>5433.8</c:v>
                </c:pt>
                <c:pt idx="84">
                  <c:v>5454.1</c:v>
                </c:pt>
                <c:pt idx="85">
                  <c:v>5483.4</c:v>
                </c:pt>
                <c:pt idx="86">
                  <c:v>5495.2</c:v>
                </c:pt>
                <c:pt idx="87">
                  <c:v>5495.4</c:v>
                </c:pt>
                <c:pt idx="88">
                  <c:v>5521.5</c:v>
                </c:pt>
                <c:pt idx="89">
                  <c:v>5546.5</c:v>
                </c:pt>
                <c:pt idx="90">
                  <c:v>5589.1</c:v>
                </c:pt>
                <c:pt idx="91">
                  <c:v>5631.6</c:v>
                </c:pt>
                <c:pt idx="92">
                  <c:v>5656</c:v>
                </c:pt>
                <c:pt idx="93">
                  <c:v>5700.4</c:v>
                </c:pt>
                <c:pt idx="94">
                  <c:v>5750.6</c:v>
                </c:pt>
                <c:pt idx="95">
                  <c:v>5772</c:v>
                </c:pt>
                <c:pt idx="96">
                  <c:v>5804.6</c:v>
                </c:pt>
                <c:pt idx="97">
                  <c:v>5840.7</c:v>
                </c:pt>
                <c:pt idx="98">
                  <c:v>5861.4</c:v>
                </c:pt>
                <c:pt idx="99">
                  <c:v>5898.8</c:v>
                </c:pt>
                <c:pt idx="100">
                  <c:v>5959.3</c:v>
                </c:pt>
                <c:pt idx="101">
                  <c:v>5996</c:v>
                </c:pt>
                <c:pt idx="102">
                  <c:v>6042.7</c:v>
                </c:pt>
                <c:pt idx="103">
                  <c:v>6100.8</c:v>
                </c:pt>
                <c:pt idx="104">
                  <c:v>6072.8</c:v>
                </c:pt>
                <c:pt idx="105">
                  <c:v>6063.6</c:v>
                </c:pt>
                <c:pt idx="106">
                  <c:v>6069.1</c:v>
                </c:pt>
                <c:pt idx="107">
                  <c:v>6067.3</c:v>
                </c:pt>
                <c:pt idx="108">
                  <c:v>6075.5</c:v>
                </c:pt>
                <c:pt idx="109">
                  <c:v>6114.3</c:v>
                </c:pt>
                <c:pt idx="110">
                  <c:v>6150.1</c:v>
                </c:pt>
                <c:pt idx="111">
                  <c:v>6191.2</c:v>
                </c:pt>
                <c:pt idx="112">
                  <c:v>6268.1</c:v>
                </c:pt>
                <c:pt idx="113">
                  <c:v>6270.5</c:v>
                </c:pt>
                <c:pt idx="114">
                  <c:v>6284.3</c:v>
                </c:pt>
                <c:pt idx="115">
                  <c:v>6310.6</c:v>
                </c:pt>
                <c:pt idx="116">
                  <c:v>6345.3</c:v>
                </c:pt>
                <c:pt idx="117">
                  <c:v>6373.3</c:v>
                </c:pt>
                <c:pt idx="118">
                  <c:v>6399.8</c:v>
                </c:pt>
                <c:pt idx="119">
                  <c:v>6418.3</c:v>
                </c:pt>
                <c:pt idx="120">
                  <c:v>6424.5</c:v>
                </c:pt>
                <c:pt idx="121">
                  <c:v>6432.8</c:v>
                </c:pt>
                <c:pt idx="122">
                  <c:v>6441.9</c:v>
                </c:pt>
                <c:pt idx="123">
                  <c:v>6455.9</c:v>
                </c:pt>
                <c:pt idx="124">
                  <c:v>6473.3</c:v>
                </c:pt>
                <c:pt idx="125">
                  <c:v>6505.8</c:v>
                </c:pt>
                <c:pt idx="126">
                  <c:v>6537.4</c:v>
                </c:pt>
                <c:pt idx="127">
                  <c:v>6570.2</c:v>
                </c:pt>
                <c:pt idx="128">
                  <c:v>6604.3</c:v>
                </c:pt>
                <c:pt idx="129">
                  <c:v>6638.6</c:v>
                </c:pt>
                <c:pt idx="130">
                  <c:v>6655</c:v>
                </c:pt>
                <c:pt idx="131">
                  <c:v>6681.9</c:v>
                </c:pt>
                <c:pt idx="132">
                  <c:v>6724.3</c:v>
                </c:pt>
                <c:pt idx="133">
                  <c:v>6748.6</c:v>
                </c:pt>
                <c:pt idx="134">
                  <c:v>6762.9</c:v>
                </c:pt>
                <c:pt idx="135">
                  <c:v>6800.1</c:v>
                </c:pt>
                <c:pt idx="136">
                  <c:v>6806.9</c:v>
                </c:pt>
                <c:pt idx="137">
                  <c:v>6844.9</c:v>
                </c:pt>
                <c:pt idx="138">
                  <c:v>6886.3</c:v>
                </c:pt>
                <c:pt idx="139">
                  <c:v>6917.1</c:v>
                </c:pt>
                <c:pt idx="140">
                  <c:v>6944.2</c:v>
                </c:pt>
                <c:pt idx="141">
                  <c:v>6993.3</c:v>
                </c:pt>
                <c:pt idx="142">
                  <c:v>7028.4</c:v>
                </c:pt>
                <c:pt idx="143">
                  <c:v>7071.6</c:v>
                </c:pt>
                <c:pt idx="144">
                  <c:v>7109.6</c:v>
                </c:pt>
                <c:pt idx="145">
                  <c:v>7125.3</c:v>
                </c:pt>
                <c:pt idx="146">
                  <c:v>7159.1</c:v>
                </c:pt>
                <c:pt idx="147">
                  <c:v>7231.3</c:v>
                </c:pt>
                <c:pt idx="148">
                  <c:v>7245.4</c:v>
                </c:pt>
                <c:pt idx="149">
                  <c:v>7278.6</c:v>
                </c:pt>
                <c:pt idx="150">
                  <c:v>7309</c:v>
                </c:pt>
                <c:pt idx="151">
                  <c:v>7385.1</c:v>
                </c:pt>
                <c:pt idx="152">
                  <c:v>7403.2</c:v>
                </c:pt>
                <c:pt idx="153">
                  <c:v>7417.2</c:v>
                </c:pt>
                <c:pt idx="154">
                  <c:v>7441.8</c:v>
                </c:pt>
                <c:pt idx="155">
                  <c:v>7471.6</c:v>
                </c:pt>
                <c:pt idx="156">
                  <c:v>7505.5</c:v>
                </c:pt>
                <c:pt idx="157">
                  <c:v>7590.6</c:v>
                </c:pt>
                <c:pt idx="158">
                  <c:v>7656.2</c:v>
                </c:pt>
                <c:pt idx="159">
                  <c:v>7699.2</c:v>
                </c:pt>
                <c:pt idx="160">
                  <c:v>7711.2</c:v>
                </c:pt>
                <c:pt idx="161">
                  <c:v>7728.9</c:v>
                </c:pt>
                <c:pt idx="162">
                  <c:v>7775.4</c:v>
                </c:pt>
                <c:pt idx="163">
                  <c:v>7790.2</c:v>
                </c:pt>
                <c:pt idx="164">
                  <c:v>7859.5</c:v>
                </c:pt>
                <c:pt idx="165">
                  <c:v>7965.3</c:v>
                </c:pt>
                <c:pt idx="166">
                  <c:v>8015.8</c:v>
                </c:pt>
                <c:pt idx="167">
                  <c:v>8192.1</c:v>
                </c:pt>
                <c:pt idx="168">
                  <c:v>8273.7000000000007</c:v>
                </c:pt>
                <c:pt idx="169">
                  <c:v>8303.1</c:v>
                </c:pt>
                <c:pt idx="170">
                  <c:v>8369.2999999999993</c:v>
                </c:pt>
                <c:pt idx="171">
                  <c:v>8372.9</c:v>
                </c:pt>
                <c:pt idx="172">
                  <c:v>8430.7000000000007</c:v>
                </c:pt>
                <c:pt idx="173">
                  <c:v>8440.5</c:v>
                </c:pt>
                <c:pt idx="174">
                  <c:v>8445.1</c:v>
                </c:pt>
                <c:pt idx="175">
                  <c:v>8445</c:v>
                </c:pt>
                <c:pt idx="176">
                  <c:v>8444.2000000000007</c:v>
                </c:pt>
                <c:pt idx="177">
                  <c:v>8471.1</c:v>
                </c:pt>
                <c:pt idx="178">
                  <c:v>8500.7999999999993</c:v>
                </c:pt>
                <c:pt idx="179">
                  <c:v>8496</c:v>
                </c:pt>
                <c:pt idx="180">
                  <c:v>8458.1</c:v>
                </c:pt>
                <c:pt idx="181">
                  <c:v>8507.4</c:v>
                </c:pt>
                <c:pt idx="182">
                  <c:v>8504.5</c:v>
                </c:pt>
                <c:pt idx="183">
                  <c:v>8535.2000000000007</c:v>
                </c:pt>
                <c:pt idx="184">
                  <c:v>8589.9</c:v>
                </c:pt>
                <c:pt idx="185">
                  <c:v>8609</c:v>
                </c:pt>
                <c:pt idx="186">
                  <c:v>8618.7999999999993</c:v>
                </c:pt>
                <c:pt idx="187">
                  <c:v>8669.1</c:v>
                </c:pt>
                <c:pt idx="188">
                  <c:v>8700.1</c:v>
                </c:pt>
                <c:pt idx="189">
                  <c:v>8749.4</c:v>
                </c:pt>
                <c:pt idx="190">
                  <c:v>8770</c:v>
                </c:pt>
                <c:pt idx="191">
                  <c:v>8801.7999999999993</c:v>
                </c:pt>
                <c:pt idx="192">
                  <c:v>8823.1</c:v>
                </c:pt>
                <c:pt idx="193">
                  <c:v>8886.9</c:v>
                </c:pt>
                <c:pt idx="194">
                  <c:v>8943.5</c:v>
                </c:pt>
                <c:pt idx="195">
                  <c:v>9004.9</c:v>
                </c:pt>
                <c:pt idx="196">
                  <c:v>9075.5</c:v>
                </c:pt>
                <c:pt idx="197">
                  <c:v>9151</c:v>
                </c:pt>
                <c:pt idx="198">
                  <c:v>9316.6</c:v>
                </c:pt>
                <c:pt idx="199">
                  <c:v>9507.6</c:v>
                </c:pt>
                <c:pt idx="200">
                  <c:v>9528.2999999999993</c:v>
                </c:pt>
                <c:pt idx="201">
                  <c:v>9562.1</c:v>
                </c:pt>
                <c:pt idx="202">
                  <c:v>9612.6</c:v>
                </c:pt>
                <c:pt idx="203">
                  <c:v>9660.1</c:v>
                </c:pt>
                <c:pt idx="204">
                  <c:v>9733.2999999999993</c:v>
                </c:pt>
                <c:pt idx="205">
                  <c:v>9785.7000000000007</c:v>
                </c:pt>
                <c:pt idx="206">
                  <c:v>9830.6</c:v>
                </c:pt>
                <c:pt idx="207">
                  <c:v>9884.6</c:v>
                </c:pt>
                <c:pt idx="208">
                  <c:v>9928.4</c:v>
                </c:pt>
                <c:pt idx="209">
                  <c:v>9999.2999999999993</c:v>
                </c:pt>
                <c:pt idx="210">
                  <c:v>10051.799999999999</c:v>
                </c:pt>
                <c:pt idx="211">
                  <c:v>10121.299999999999</c:v>
                </c:pt>
                <c:pt idx="212">
                  <c:v>10200.799999999999</c:v>
                </c:pt>
                <c:pt idx="213">
                  <c:v>10267.299999999999</c:v>
                </c:pt>
                <c:pt idx="214">
                  <c:v>10337.6</c:v>
                </c:pt>
                <c:pt idx="215">
                  <c:v>10459.700000000001</c:v>
                </c:pt>
                <c:pt idx="216">
                  <c:v>10482.9</c:v>
                </c:pt>
                <c:pt idx="217">
                  <c:v>10501.3</c:v>
                </c:pt>
                <c:pt idx="218">
                  <c:v>10558.3</c:v>
                </c:pt>
                <c:pt idx="219">
                  <c:v>10586.3</c:v>
                </c:pt>
                <c:pt idx="220">
                  <c:v>10621</c:v>
                </c:pt>
                <c:pt idx="221">
                  <c:v>10678.7</c:v>
                </c:pt>
                <c:pt idx="222">
                  <c:v>10718.4</c:v>
                </c:pt>
                <c:pt idx="223">
                  <c:v>10776.6</c:v>
                </c:pt>
                <c:pt idx="224">
                  <c:v>10837.2</c:v>
                </c:pt>
                <c:pt idx="225">
                  <c:v>10961.6</c:v>
                </c:pt>
                <c:pt idx="226">
                  <c:v>10969.7</c:v>
                </c:pt>
                <c:pt idx="227">
                  <c:v>11035</c:v>
                </c:pt>
                <c:pt idx="228">
                  <c:v>11080.8</c:v>
                </c:pt>
                <c:pt idx="229">
                  <c:v>11178.8</c:v>
                </c:pt>
                <c:pt idx="230">
                  <c:v>11208.1</c:v>
                </c:pt>
                <c:pt idx="231">
                  <c:v>11257.7</c:v>
                </c:pt>
                <c:pt idx="232">
                  <c:v>11321</c:v>
                </c:pt>
                <c:pt idx="233">
                  <c:v>11374.9</c:v>
                </c:pt>
                <c:pt idx="234">
                  <c:v>11429.9</c:v>
                </c:pt>
                <c:pt idx="235">
                  <c:v>11458.9</c:v>
                </c:pt>
                <c:pt idx="236">
                  <c:v>11499.8</c:v>
                </c:pt>
                <c:pt idx="237">
                  <c:v>11566</c:v>
                </c:pt>
                <c:pt idx="238">
                  <c:v>11604.8</c:v>
                </c:pt>
                <c:pt idx="239">
                  <c:v>11684.9</c:v>
                </c:pt>
                <c:pt idx="240">
                  <c:v>11745.6</c:v>
                </c:pt>
                <c:pt idx="241">
                  <c:v>11879</c:v>
                </c:pt>
                <c:pt idx="242">
                  <c:v>11886.8</c:v>
                </c:pt>
                <c:pt idx="243">
                  <c:v>11928.9</c:v>
                </c:pt>
                <c:pt idx="244">
                  <c:v>11957.9</c:v>
                </c:pt>
                <c:pt idx="245">
                  <c:v>12001.7</c:v>
                </c:pt>
                <c:pt idx="246">
                  <c:v>12051.3</c:v>
                </c:pt>
                <c:pt idx="247">
                  <c:v>12101.9</c:v>
                </c:pt>
                <c:pt idx="248">
                  <c:v>12160.8</c:v>
                </c:pt>
                <c:pt idx="249">
                  <c:v>12195.9</c:v>
                </c:pt>
                <c:pt idx="250">
                  <c:v>12284.6</c:v>
                </c:pt>
                <c:pt idx="251">
                  <c:v>12346.8</c:v>
                </c:pt>
                <c:pt idx="252">
                  <c:v>12469.9</c:v>
                </c:pt>
                <c:pt idx="253">
                  <c:v>12556.7</c:v>
                </c:pt>
                <c:pt idx="254">
                  <c:v>12616.7</c:v>
                </c:pt>
                <c:pt idx="255">
                  <c:v>12700.4</c:v>
                </c:pt>
                <c:pt idx="256">
                  <c:v>12766.2</c:v>
                </c:pt>
                <c:pt idx="257">
                  <c:v>12829.4</c:v>
                </c:pt>
                <c:pt idx="258">
                  <c:v>12887.7</c:v>
                </c:pt>
                <c:pt idx="259">
                  <c:v>12972.8</c:v>
                </c:pt>
                <c:pt idx="260">
                  <c:v>13033.6</c:v>
                </c:pt>
                <c:pt idx="261">
                  <c:v>13100.5</c:v>
                </c:pt>
                <c:pt idx="262">
                  <c:v>13173.4</c:v>
                </c:pt>
                <c:pt idx="263">
                  <c:v>13213.4</c:v>
                </c:pt>
                <c:pt idx="264">
                  <c:v>13283.4</c:v>
                </c:pt>
                <c:pt idx="265">
                  <c:v>13358.8</c:v>
                </c:pt>
                <c:pt idx="266">
                  <c:v>13426.9</c:v>
                </c:pt>
                <c:pt idx="267">
                  <c:v>13484.9</c:v>
                </c:pt>
                <c:pt idx="268">
                  <c:v>13538.1</c:v>
                </c:pt>
                <c:pt idx="269">
                  <c:v>13559.2</c:v>
                </c:pt>
                <c:pt idx="270">
                  <c:v>13618.7</c:v>
                </c:pt>
                <c:pt idx="271">
                  <c:v>13673.7</c:v>
                </c:pt>
                <c:pt idx="272">
                  <c:v>13717.9</c:v>
                </c:pt>
                <c:pt idx="273">
                  <c:v>13770.1</c:v>
                </c:pt>
                <c:pt idx="274">
                  <c:v>13799.9</c:v>
                </c:pt>
                <c:pt idx="275">
                  <c:v>13857.9</c:v>
                </c:pt>
                <c:pt idx="276">
                  <c:v>13869.7</c:v>
                </c:pt>
                <c:pt idx="277">
                  <c:v>13912.3</c:v>
                </c:pt>
                <c:pt idx="278">
                  <c:v>13970.2</c:v>
                </c:pt>
                <c:pt idx="279">
                  <c:v>13988.8</c:v>
                </c:pt>
                <c:pt idx="280">
                  <c:v>14047.2</c:v>
                </c:pt>
                <c:pt idx="281">
                  <c:v>14103.6</c:v>
                </c:pt>
                <c:pt idx="282">
                  <c:v>14139.2</c:v>
                </c:pt>
                <c:pt idx="283">
                  <c:v>14181.3</c:v>
                </c:pt>
                <c:pt idx="284">
                  <c:v>14212.9</c:v>
                </c:pt>
                <c:pt idx="285">
                  <c:v>14222.5</c:v>
                </c:pt>
                <c:pt idx="286">
                  <c:v>14236.8</c:v>
                </c:pt>
                <c:pt idx="287">
                  <c:v>14362.7</c:v>
                </c:pt>
                <c:pt idx="288">
                  <c:v>14430</c:v>
                </c:pt>
                <c:pt idx="289">
                  <c:v>14469.9</c:v>
                </c:pt>
                <c:pt idx="290">
                  <c:v>14509.9</c:v>
                </c:pt>
                <c:pt idx="291">
                  <c:v>14541</c:v>
                </c:pt>
                <c:pt idx="292">
                  <c:v>14643.2</c:v>
                </c:pt>
                <c:pt idx="293">
                  <c:v>14757.7</c:v>
                </c:pt>
                <c:pt idx="294">
                  <c:v>14840.6</c:v>
                </c:pt>
                <c:pt idx="295">
                  <c:v>14914.6</c:v>
                </c:pt>
                <c:pt idx="296">
                  <c:v>15008.1</c:v>
                </c:pt>
                <c:pt idx="297">
                  <c:v>15140.8</c:v>
                </c:pt>
                <c:pt idx="298">
                  <c:v>15242.2</c:v>
                </c:pt>
                <c:pt idx="299">
                  <c:v>15320.7</c:v>
                </c:pt>
                <c:pt idx="300">
                  <c:v>15396</c:v>
                </c:pt>
                <c:pt idx="301">
                  <c:v>15450.3</c:v>
                </c:pt>
                <c:pt idx="302">
                  <c:v>15978.7</c:v>
                </c:pt>
                <c:pt idx="303">
                  <c:v>16997.599999999999</c:v>
                </c:pt>
                <c:pt idx="304">
                  <c:v>17851.099999999999</c:v>
                </c:pt>
                <c:pt idx="305">
                  <c:v>18131.7</c:v>
                </c:pt>
                <c:pt idx="306">
                  <c:v>18286.3</c:v>
                </c:pt>
                <c:pt idx="307">
                  <c:v>18346</c:v>
                </c:pt>
                <c:pt idx="308">
                  <c:v>18577.3</c:v>
                </c:pt>
                <c:pt idx="309">
                  <c:v>18729.099999999999</c:v>
                </c:pt>
                <c:pt idx="310">
                  <c:v>18949.3</c:v>
                </c:pt>
                <c:pt idx="311">
                  <c:v>19114.400000000001</c:v>
                </c:pt>
                <c:pt idx="312">
                  <c:v>19357</c:v>
                </c:pt>
                <c:pt idx="313">
                  <c:v>19600.5</c:v>
                </c:pt>
                <c:pt idx="314">
                  <c:v>19841</c:v>
                </c:pt>
                <c:pt idx="315">
                  <c:v>20116.900000000001</c:v>
                </c:pt>
                <c:pt idx="316">
                  <c:v>20431.099999999999</c:v>
                </c:pt>
                <c:pt idx="317">
                  <c:v>20506.5</c:v>
                </c:pt>
                <c:pt idx="318">
                  <c:v>20663</c:v>
                </c:pt>
                <c:pt idx="319">
                  <c:v>20847.8</c:v>
                </c:pt>
                <c:pt idx="320">
                  <c:v>20964.400000000001</c:v>
                </c:pt>
                <c:pt idx="321">
                  <c:v>21116.3</c:v>
                </c:pt>
                <c:pt idx="322">
                  <c:v>21316.3</c:v>
                </c:pt>
                <c:pt idx="323">
                  <c:v>21549.3</c:v>
                </c:pt>
                <c:pt idx="324">
                  <c:v>21562</c:v>
                </c:pt>
                <c:pt idx="325">
                  <c:v>21570.400000000001</c:v>
                </c:pt>
                <c:pt idx="326">
                  <c:v>21697.5</c:v>
                </c:pt>
                <c:pt idx="327">
                  <c:v>21677.200000000001</c:v>
                </c:pt>
                <c:pt idx="328">
                  <c:v>21665.5</c:v>
                </c:pt>
                <c:pt idx="329">
                  <c:v>21666.3</c:v>
                </c:pt>
                <c:pt idx="330">
                  <c:v>21703.599999999999</c:v>
                </c:pt>
                <c:pt idx="331">
                  <c:v>21659.9</c:v>
                </c:pt>
                <c:pt idx="332">
                  <c:v>21525.200000000001</c:v>
                </c:pt>
                <c:pt idx="333">
                  <c:v>21432.7</c:v>
                </c:pt>
                <c:pt idx="334">
                  <c:v>21398.7</c:v>
                </c:pt>
                <c:pt idx="335">
                  <c:v>21357.599999999999</c:v>
                </c:pt>
                <c:pt idx="336">
                  <c:v>21221.7</c:v>
                </c:pt>
                <c:pt idx="337">
                  <c:v>21100.400000000001</c:v>
                </c:pt>
                <c:pt idx="338">
                  <c:v>20875.8</c:v>
                </c:pt>
                <c:pt idx="339">
                  <c:v>20712.2</c:v>
                </c:pt>
                <c:pt idx="340">
                  <c:v>20841.7</c:v>
                </c:pt>
                <c:pt idx="341">
                  <c:v>20890.400000000001</c:v>
                </c:pt>
                <c:pt idx="342">
                  <c:v>20905.3</c:v>
                </c:pt>
                <c:pt idx="343">
                  <c:v>20865.3</c:v>
                </c:pt>
              </c:numCache>
            </c:numRef>
          </c:val>
          <c:smooth val="0"/>
          <c:extLst>
            <c:ext xmlns:c16="http://schemas.microsoft.com/office/drawing/2014/chart" uri="{C3380CC4-5D6E-409C-BE32-E72D297353CC}">
              <c16:uniqueId val="{00000000-539C-40D0-98F4-80E119CC48BB}"/>
            </c:ext>
          </c:extLst>
        </c:ser>
        <c:dLbls>
          <c:showLegendKey val="0"/>
          <c:showVal val="0"/>
          <c:showCatName val="0"/>
          <c:showSerName val="0"/>
          <c:showPercent val="0"/>
          <c:showBubbleSize val="0"/>
        </c:dLbls>
        <c:marker val="1"/>
        <c:smooth val="0"/>
        <c:axId val="357342127"/>
        <c:axId val="2016641663"/>
      </c:lineChart>
      <c:lineChart>
        <c:grouping val="stacked"/>
        <c:varyColors val="0"/>
        <c:ser>
          <c:idx val="1"/>
          <c:order val="1"/>
          <c:tx>
            <c:strRef>
              <c:f>Sheet1!$C$1</c:f>
              <c:strCache>
                <c:ptCount val="1"/>
                <c:pt idx="0">
                  <c:v>Core CPI YoY (R)</c:v>
                </c:pt>
              </c:strCache>
            </c:strRef>
          </c:tx>
          <c:spPr>
            <a:ln w="28575" cap="rnd">
              <a:solidFill>
                <a:schemeClr val="accent2"/>
              </a:solidFill>
              <a:round/>
            </a:ln>
            <a:effectLst/>
          </c:spPr>
          <c:marker>
            <c:symbol val="none"/>
          </c:marker>
          <c:cat>
            <c:numRef>
              <c:f>Sheet1!$A$2:$A$345</c:f>
              <c:numCache>
                <c:formatCode>m/d/yyyy</c:formatCode>
                <c:ptCount val="344"/>
                <c:pt idx="0">
                  <c:v>34730</c:v>
                </c:pt>
                <c:pt idx="1">
                  <c:v>34758</c:v>
                </c:pt>
                <c:pt idx="2">
                  <c:v>34789</c:v>
                </c:pt>
                <c:pt idx="3">
                  <c:v>34819</c:v>
                </c:pt>
                <c:pt idx="4">
                  <c:v>34850</c:v>
                </c:pt>
                <c:pt idx="5">
                  <c:v>34880</c:v>
                </c:pt>
                <c:pt idx="6">
                  <c:v>34911</c:v>
                </c:pt>
                <c:pt idx="7">
                  <c:v>34942</c:v>
                </c:pt>
                <c:pt idx="8">
                  <c:v>34972</c:v>
                </c:pt>
                <c:pt idx="9">
                  <c:v>35003</c:v>
                </c:pt>
                <c:pt idx="10">
                  <c:v>35033</c:v>
                </c:pt>
                <c:pt idx="11">
                  <c:v>35064</c:v>
                </c:pt>
                <c:pt idx="12">
                  <c:v>35095</c:v>
                </c:pt>
                <c:pt idx="13">
                  <c:v>35124</c:v>
                </c:pt>
                <c:pt idx="14">
                  <c:v>35155</c:v>
                </c:pt>
                <c:pt idx="15">
                  <c:v>35185</c:v>
                </c:pt>
                <c:pt idx="16">
                  <c:v>35216</c:v>
                </c:pt>
                <c:pt idx="17">
                  <c:v>35246</c:v>
                </c:pt>
                <c:pt idx="18">
                  <c:v>35277</c:v>
                </c:pt>
                <c:pt idx="19">
                  <c:v>35308</c:v>
                </c:pt>
                <c:pt idx="20">
                  <c:v>35338</c:v>
                </c:pt>
                <c:pt idx="21">
                  <c:v>35369</c:v>
                </c:pt>
                <c:pt idx="22">
                  <c:v>35399</c:v>
                </c:pt>
                <c:pt idx="23">
                  <c:v>35430</c:v>
                </c:pt>
                <c:pt idx="24">
                  <c:v>35461</c:v>
                </c:pt>
                <c:pt idx="25">
                  <c:v>35489</c:v>
                </c:pt>
                <c:pt idx="26">
                  <c:v>35520</c:v>
                </c:pt>
                <c:pt idx="27">
                  <c:v>35550</c:v>
                </c:pt>
                <c:pt idx="28">
                  <c:v>35581</c:v>
                </c:pt>
                <c:pt idx="29">
                  <c:v>35611</c:v>
                </c:pt>
                <c:pt idx="30">
                  <c:v>35642</c:v>
                </c:pt>
                <c:pt idx="31">
                  <c:v>35673</c:v>
                </c:pt>
                <c:pt idx="32">
                  <c:v>35703</c:v>
                </c:pt>
                <c:pt idx="33">
                  <c:v>35734</c:v>
                </c:pt>
                <c:pt idx="34">
                  <c:v>35764</c:v>
                </c:pt>
                <c:pt idx="35">
                  <c:v>35795</c:v>
                </c:pt>
                <c:pt idx="36">
                  <c:v>35826</c:v>
                </c:pt>
                <c:pt idx="37">
                  <c:v>35854</c:v>
                </c:pt>
                <c:pt idx="38">
                  <c:v>35885</c:v>
                </c:pt>
                <c:pt idx="39">
                  <c:v>35915</c:v>
                </c:pt>
                <c:pt idx="40">
                  <c:v>35946</c:v>
                </c:pt>
                <c:pt idx="41">
                  <c:v>35976</c:v>
                </c:pt>
                <c:pt idx="42">
                  <c:v>36007</c:v>
                </c:pt>
                <c:pt idx="43">
                  <c:v>36038</c:v>
                </c:pt>
                <c:pt idx="44">
                  <c:v>36068</c:v>
                </c:pt>
                <c:pt idx="45">
                  <c:v>36099</c:v>
                </c:pt>
                <c:pt idx="46">
                  <c:v>36129</c:v>
                </c:pt>
                <c:pt idx="47">
                  <c:v>36160</c:v>
                </c:pt>
                <c:pt idx="48">
                  <c:v>36191</c:v>
                </c:pt>
                <c:pt idx="49">
                  <c:v>36219</c:v>
                </c:pt>
                <c:pt idx="50">
                  <c:v>36250</c:v>
                </c:pt>
                <c:pt idx="51">
                  <c:v>36280</c:v>
                </c:pt>
                <c:pt idx="52">
                  <c:v>36311</c:v>
                </c:pt>
                <c:pt idx="53">
                  <c:v>36341</c:v>
                </c:pt>
                <c:pt idx="54">
                  <c:v>36372</c:v>
                </c:pt>
                <c:pt idx="55">
                  <c:v>36403</c:v>
                </c:pt>
                <c:pt idx="56">
                  <c:v>36433</c:v>
                </c:pt>
                <c:pt idx="57">
                  <c:v>36464</c:v>
                </c:pt>
                <c:pt idx="58">
                  <c:v>36494</c:v>
                </c:pt>
                <c:pt idx="59">
                  <c:v>36525</c:v>
                </c:pt>
                <c:pt idx="60">
                  <c:v>36556</c:v>
                </c:pt>
                <c:pt idx="61">
                  <c:v>36585</c:v>
                </c:pt>
                <c:pt idx="62">
                  <c:v>36616</c:v>
                </c:pt>
                <c:pt idx="63">
                  <c:v>36646</c:v>
                </c:pt>
                <c:pt idx="64">
                  <c:v>36677</c:v>
                </c:pt>
                <c:pt idx="65">
                  <c:v>36707</c:v>
                </c:pt>
                <c:pt idx="66">
                  <c:v>36738</c:v>
                </c:pt>
                <c:pt idx="67">
                  <c:v>36769</c:v>
                </c:pt>
                <c:pt idx="68">
                  <c:v>36799</c:v>
                </c:pt>
                <c:pt idx="69">
                  <c:v>36830</c:v>
                </c:pt>
                <c:pt idx="70">
                  <c:v>36860</c:v>
                </c:pt>
                <c:pt idx="71">
                  <c:v>36891</c:v>
                </c:pt>
                <c:pt idx="72">
                  <c:v>36922</c:v>
                </c:pt>
                <c:pt idx="73">
                  <c:v>36950</c:v>
                </c:pt>
                <c:pt idx="74">
                  <c:v>36981</c:v>
                </c:pt>
                <c:pt idx="75">
                  <c:v>37011</c:v>
                </c:pt>
                <c:pt idx="76">
                  <c:v>37042</c:v>
                </c:pt>
                <c:pt idx="77">
                  <c:v>37072</c:v>
                </c:pt>
                <c:pt idx="78">
                  <c:v>37103</c:v>
                </c:pt>
                <c:pt idx="79">
                  <c:v>37134</c:v>
                </c:pt>
                <c:pt idx="80">
                  <c:v>37164</c:v>
                </c:pt>
                <c:pt idx="81">
                  <c:v>37195</c:v>
                </c:pt>
                <c:pt idx="82">
                  <c:v>37225</c:v>
                </c:pt>
                <c:pt idx="83">
                  <c:v>37256</c:v>
                </c:pt>
                <c:pt idx="84">
                  <c:v>37287</c:v>
                </c:pt>
                <c:pt idx="85">
                  <c:v>37315</c:v>
                </c:pt>
                <c:pt idx="86">
                  <c:v>37346</c:v>
                </c:pt>
                <c:pt idx="87">
                  <c:v>37376</c:v>
                </c:pt>
                <c:pt idx="88">
                  <c:v>37407</c:v>
                </c:pt>
                <c:pt idx="89">
                  <c:v>37437</c:v>
                </c:pt>
                <c:pt idx="90">
                  <c:v>37468</c:v>
                </c:pt>
                <c:pt idx="91">
                  <c:v>37499</c:v>
                </c:pt>
                <c:pt idx="92">
                  <c:v>37529</c:v>
                </c:pt>
                <c:pt idx="93">
                  <c:v>37560</c:v>
                </c:pt>
                <c:pt idx="94">
                  <c:v>37590</c:v>
                </c:pt>
                <c:pt idx="95">
                  <c:v>37621</c:v>
                </c:pt>
                <c:pt idx="96">
                  <c:v>37652</c:v>
                </c:pt>
                <c:pt idx="97">
                  <c:v>37680</c:v>
                </c:pt>
                <c:pt idx="98">
                  <c:v>37711</c:v>
                </c:pt>
                <c:pt idx="99">
                  <c:v>37741</c:v>
                </c:pt>
                <c:pt idx="100">
                  <c:v>37772</c:v>
                </c:pt>
                <c:pt idx="101">
                  <c:v>37802</c:v>
                </c:pt>
                <c:pt idx="102">
                  <c:v>37833</c:v>
                </c:pt>
                <c:pt idx="103">
                  <c:v>37864</c:v>
                </c:pt>
                <c:pt idx="104">
                  <c:v>37894</c:v>
                </c:pt>
                <c:pt idx="105">
                  <c:v>37925</c:v>
                </c:pt>
                <c:pt idx="106">
                  <c:v>37955</c:v>
                </c:pt>
                <c:pt idx="107">
                  <c:v>37986</c:v>
                </c:pt>
                <c:pt idx="108">
                  <c:v>38017</c:v>
                </c:pt>
                <c:pt idx="109">
                  <c:v>38046</c:v>
                </c:pt>
                <c:pt idx="110">
                  <c:v>38077</c:v>
                </c:pt>
                <c:pt idx="111">
                  <c:v>38107</c:v>
                </c:pt>
                <c:pt idx="112">
                  <c:v>38138</c:v>
                </c:pt>
                <c:pt idx="113">
                  <c:v>38168</c:v>
                </c:pt>
                <c:pt idx="114">
                  <c:v>38199</c:v>
                </c:pt>
                <c:pt idx="115">
                  <c:v>38230</c:v>
                </c:pt>
                <c:pt idx="116">
                  <c:v>38260</c:v>
                </c:pt>
                <c:pt idx="117">
                  <c:v>38291</c:v>
                </c:pt>
                <c:pt idx="118">
                  <c:v>38321</c:v>
                </c:pt>
                <c:pt idx="119">
                  <c:v>38352</c:v>
                </c:pt>
                <c:pt idx="120">
                  <c:v>38383</c:v>
                </c:pt>
                <c:pt idx="121">
                  <c:v>38411</c:v>
                </c:pt>
                <c:pt idx="122">
                  <c:v>38442</c:v>
                </c:pt>
                <c:pt idx="123">
                  <c:v>38472</c:v>
                </c:pt>
                <c:pt idx="124">
                  <c:v>38503</c:v>
                </c:pt>
                <c:pt idx="125">
                  <c:v>38533</c:v>
                </c:pt>
                <c:pt idx="126">
                  <c:v>38564</c:v>
                </c:pt>
                <c:pt idx="127">
                  <c:v>38595</c:v>
                </c:pt>
                <c:pt idx="128">
                  <c:v>38625</c:v>
                </c:pt>
                <c:pt idx="129">
                  <c:v>38656</c:v>
                </c:pt>
                <c:pt idx="130">
                  <c:v>38686</c:v>
                </c:pt>
                <c:pt idx="131">
                  <c:v>38717</c:v>
                </c:pt>
                <c:pt idx="132">
                  <c:v>38748</c:v>
                </c:pt>
                <c:pt idx="133">
                  <c:v>38776</c:v>
                </c:pt>
                <c:pt idx="134">
                  <c:v>38807</c:v>
                </c:pt>
                <c:pt idx="135">
                  <c:v>38837</c:v>
                </c:pt>
                <c:pt idx="136">
                  <c:v>38868</c:v>
                </c:pt>
                <c:pt idx="137">
                  <c:v>38898</c:v>
                </c:pt>
                <c:pt idx="138">
                  <c:v>38929</c:v>
                </c:pt>
                <c:pt idx="139">
                  <c:v>38960</c:v>
                </c:pt>
                <c:pt idx="140">
                  <c:v>38990</c:v>
                </c:pt>
                <c:pt idx="141">
                  <c:v>39021</c:v>
                </c:pt>
                <c:pt idx="142">
                  <c:v>39051</c:v>
                </c:pt>
                <c:pt idx="143">
                  <c:v>39082</c:v>
                </c:pt>
                <c:pt idx="144">
                  <c:v>39113</c:v>
                </c:pt>
                <c:pt idx="145">
                  <c:v>39141</c:v>
                </c:pt>
                <c:pt idx="146">
                  <c:v>39172</c:v>
                </c:pt>
                <c:pt idx="147">
                  <c:v>39202</c:v>
                </c:pt>
                <c:pt idx="148">
                  <c:v>39233</c:v>
                </c:pt>
                <c:pt idx="149">
                  <c:v>39263</c:v>
                </c:pt>
                <c:pt idx="150">
                  <c:v>39294</c:v>
                </c:pt>
                <c:pt idx="151">
                  <c:v>39325</c:v>
                </c:pt>
                <c:pt idx="152">
                  <c:v>39355</c:v>
                </c:pt>
                <c:pt idx="153">
                  <c:v>39386</c:v>
                </c:pt>
                <c:pt idx="154">
                  <c:v>39416</c:v>
                </c:pt>
                <c:pt idx="155">
                  <c:v>39447</c:v>
                </c:pt>
                <c:pt idx="156">
                  <c:v>39478</c:v>
                </c:pt>
                <c:pt idx="157">
                  <c:v>39507</c:v>
                </c:pt>
                <c:pt idx="158">
                  <c:v>39538</c:v>
                </c:pt>
                <c:pt idx="159">
                  <c:v>39568</c:v>
                </c:pt>
                <c:pt idx="160">
                  <c:v>39599</c:v>
                </c:pt>
                <c:pt idx="161">
                  <c:v>39629</c:v>
                </c:pt>
                <c:pt idx="162">
                  <c:v>39660</c:v>
                </c:pt>
                <c:pt idx="163">
                  <c:v>39691</c:v>
                </c:pt>
                <c:pt idx="164">
                  <c:v>39721</c:v>
                </c:pt>
                <c:pt idx="165">
                  <c:v>39752</c:v>
                </c:pt>
                <c:pt idx="166">
                  <c:v>39782</c:v>
                </c:pt>
                <c:pt idx="167">
                  <c:v>39813</c:v>
                </c:pt>
                <c:pt idx="168">
                  <c:v>39844</c:v>
                </c:pt>
                <c:pt idx="169">
                  <c:v>39872</c:v>
                </c:pt>
                <c:pt idx="170">
                  <c:v>39903</c:v>
                </c:pt>
                <c:pt idx="171">
                  <c:v>39933</c:v>
                </c:pt>
                <c:pt idx="172">
                  <c:v>39964</c:v>
                </c:pt>
                <c:pt idx="173">
                  <c:v>39994</c:v>
                </c:pt>
                <c:pt idx="174">
                  <c:v>40025</c:v>
                </c:pt>
                <c:pt idx="175">
                  <c:v>40056</c:v>
                </c:pt>
                <c:pt idx="176">
                  <c:v>40086</c:v>
                </c:pt>
                <c:pt idx="177">
                  <c:v>40117</c:v>
                </c:pt>
                <c:pt idx="178">
                  <c:v>40147</c:v>
                </c:pt>
                <c:pt idx="179">
                  <c:v>40178</c:v>
                </c:pt>
                <c:pt idx="180">
                  <c:v>40209</c:v>
                </c:pt>
                <c:pt idx="181">
                  <c:v>40237</c:v>
                </c:pt>
                <c:pt idx="182">
                  <c:v>40268</c:v>
                </c:pt>
                <c:pt idx="183">
                  <c:v>40298</c:v>
                </c:pt>
                <c:pt idx="184">
                  <c:v>40329</c:v>
                </c:pt>
                <c:pt idx="185">
                  <c:v>40359</c:v>
                </c:pt>
                <c:pt idx="186">
                  <c:v>40390</c:v>
                </c:pt>
                <c:pt idx="187">
                  <c:v>40421</c:v>
                </c:pt>
                <c:pt idx="188">
                  <c:v>40451</c:v>
                </c:pt>
                <c:pt idx="189">
                  <c:v>40482</c:v>
                </c:pt>
                <c:pt idx="190">
                  <c:v>40512</c:v>
                </c:pt>
                <c:pt idx="191">
                  <c:v>40543</c:v>
                </c:pt>
                <c:pt idx="192">
                  <c:v>40574</c:v>
                </c:pt>
                <c:pt idx="193">
                  <c:v>40602</c:v>
                </c:pt>
                <c:pt idx="194">
                  <c:v>40633</c:v>
                </c:pt>
                <c:pt idx="195">
                  <c:v>40663</c:v>
                </c:pt>
                <c:pt idx="196">
                  <c:v>40694</c:v>
                </c:pt>
                <c:pt idx="197">
                  <c:v>40724</c:v>
                </c:pt>
                <c:pt idx="198">
                  <c:v>40755</c:v>
                </c:pt>
                <c:pt idx="199">
                  <c:v>40786</c:v>
                </c:pt>
                <c:pt idx="200">
                  <c:v>40816</c:v>
                </c:pt>
                <c:pt idx="201">
                  <c:v>40847</c:v>
                </c:pt>
                <c:pt idx="202">
                  <c:v>40877</c:v>
                </c:pt>
                <c:pt idx="203">
                  <c:v>40908</c:v>
                </c:pt>
                <c:pt idx="204">
                  <c:v>40939</c:v>
                </c:pt>
                <c:pt idx="205">
                  <c:v>40968</c:v>
                </c:pt>
                <c:pt idx="206">
                  <c:v>40999</c:v>
                </c:pt>
                <c:pt idx="207">
                  <c:v>41029</c:v>
                </c:pt>
                <c:pt idx="208">
                  <c:v>41060</c:v>
                </c:pt>
                <c:pt idx="209">
                  <c:v>41090</c:v>
                </c:pt>
                <c:pt idx="210">
                  <c:v>41121</c:v>
                </c:pt>
                <c:pt idx="211">
                  <c:v>41152</c:v>
                </c:pt>
                <c:pt idx="212">
                  <c:v>41182</c:v>
                </c:pt>
                <c:pt idx="213">
                  <c:v>41213</c:v>
                </c:pt>
                <c:pt idx="214">
                  <c:v>41243</c:v>
                </c:pt>
                <c:pt idx="215">
                  <c:v>41274</c:v>
                </c:pt>
                <c:pt idx="216">
                  <c:v>41305</c:v>
                </c:pt>
                <c:pt idx="217">
                  <c:v>41333</c:v>
                </c:pt>
                <c:pt idx="218">
                  <c:v>41364</c:v>
                </c:pt>
                <c:pt idx="219">
                  <c:v>41394</c:v>
                </c:pt>
                <c:pt idx="220">
                  <c:v>41425</c:v>
                </c:pt>
                <c:pt idx="221">
                  <c:v>41455</c:v>
                </c:pt>
                <c:pt idx="222">
                  <c:v>41486</c:v>
                </c:pt>
                <c:pt idx="223">
                  <c:v>41517</c:v>
                </c:pt>
                <c:pt idx="224">
                  <c:v>41547</c:v>
                </c:pt>
                <c:pt idx="225">
                  <c:v>41578</c:v>
                </c:pt>
                <c:pt idx="226">
                  <c:v>41608</c:v>
                </c:pt>
                <c:pt idx="227">
                  <c:v>41639</c:v>
                </c:pt>
                <c:pt idx="228">
                  <c:v>41670</c:v>
                </c:pt>
                <c:pt idx="229">
                  <c:v>41698</c:v>
                </c:pt>
                <c:pt idx="230">
                  <c:v>41729</c:v>
                </c:pt>
                <c:pt idx="231">
                  <c:v>41759</c:v>
                </c:pt>
                <c:pt idx="232">
                  <c:v>41790</c:v>
                </c:pt>
                <c:pt idx="233">
                  <c:v>41820</c:v>
                </c:pt>
                <c:pt idx="234">
                  <c:v>41851</c:v>
                </c:pt>
                <c:pt idx="235">
                  <c:v>41882</c:v>
                </c:pt>
                <c:pt idx="236">
                  <c:v>41912</c:v>
                </c:pt>
                <c:pt idx="237">
                  <c:v>41943</c:v>
                </c:pt>
                <c:pt idx="238">
                  <c:v>41973</c:v>
                </c:pt>
                <c:pt idx="239">
                  <c:v>42004</c:v>
                </c:pt>
                <c:pt idx="240">
                  <c:v>42035</c:v>
                </c:pt>
                <c:pt idx="241">
                  <c:v>42063</c:v>
                </c:pt>
                <c:pt idx="242">
                  <c:v>42094</c:v>
                </c:pt>
                <c:pt idx="243">
                  <c:v>42124</c:v>
                </c:pt>
                <c:pt idx="244">
                  <c:v>42155</c:v>
                </c:pt>
                <c:pt idx="245">
                  <c:v>42185</c:v>
                </c:pt>
                <c:pt idx="246">
                  <c:v>42216</c:v>
                </c:pt>
                <c:pt idx="247">
                  <c:v>42247</c:v>
                </c:pt>
                <c:pt idx="248">
                  <c:v>42277</c:v>
                </c:pt>
                <c:pt idx="249">
                  <c:v>42308</c:v>
                </c:pt>
                <c:pt idx="250">
                  <c:v>42338</c:v>
                </c:pt>
                <c:pt idx="251">
                  <c:v>42369</c:v>
                </c:pt>
                <c:pt idx="252">
                  <c:v>42400</c:v>
                </c:pt>
                <c:pt idx="253">
                  <c:v>42429</c:v>
                </c:pt>
                <c:pt idx="254">
                  <c:v>42460</c:v>
                </c:pt>
                <c:pt idx="255">
                  <c:v>42490</c:v>
                </c:pt>
                <c:pt idx="256">
                  <c:v>42521</c:v>
                </c:pt>
                <c:pt idx="257">
                  <c:v>42551</c:v>
                </c:pt>
                <c:pt idx="258">
                  <c:v>42582</c:v>
                </c:pt>
                <c:pt idx="259">
                  <c:v>42613</c:v>
                </c:pt>
                <c:pt idx="260">
                  <c:v>42643</c:v>
                </c:pt>
                <c:pt idx="261">
                  <c:v>42674</c:v>
                </c:pt>
                <c:pt idx="262">
                  <c:v>42704</c:v>
                </c:pt>
                <c:pt idx="263">
                  <c:v>42735</c:v>
                </c:pt>
                <c:pt idx="264">
                  <c:v>42766</c:v>
                </c:pt>
                <c:pt idx="265">
                  <c:v>42794</c:v>
                </c:pt>
                <c:pt idx="266">
                  <c:v>42825</c:v>
                </c:pt>
                <c:pt idx="267">
                  <c:v>42855</c:v>
                </c:pt>
                <c:pt idx="268">
                  <c:v>42886</c:v>
                </c:pt>
                <c:pt idx="269">
                  <c:v>42916</c:v>
                </c:pt>
                <c:pt idx="270">
                  <c:v>42947</c:v>
                </c:pt>
                <c:pt idx="271">
                  <c:v>42978</c:v>
                </c:pt>
                <c:pt idx="272">
                  <c:v>43008</c:v>
                </c:pt>
                <c:pt idx="273">
                  <c:v>43039</c:v>
                </c:pt>
                <c:pt idx="274">
                  <c:v>43069</c:v>
                </c:pt>
                <c:pt idx="275">
                  <c:v>43100</c:v>
                </c:pt>
                <c:pt idx="276">
                  <c:v>43131</c:v>
                </c:pt>
                <c:pt idx="277">
                  <c:v>43159</c:v>
                </c:pt>
                <c:pt idx="278">
                  <c:v>43190</c:v>
                </c:pt>
                <c:pt idx="279">
                  <c:v>43220</c:v>
                </c:pt>
                <c:pt idx="280">
                  <c:v>43251</c:v>
                </c:pt>
                <c:pt idx="281">
                  <c:v>43281</c:v>
                </c:pt>
                <c:pt idx="282">
                  <c:v>43312</c:v>
                </c:pt>
                <c:pt idx="283">
                  <c:v>43343</c:v>
                </c:pt>
                <c:pt idx="284">
                  <c:v>43373</c:v>
                </c:pt>
                <c:pt idx="285">
                  <c:v>43404</c:v>
                </c:pt>
                <c:pt idx="286">
                  <c:v>43434</c:v>
                </c:pt>
                <c:pt idx="287">
                  <c:v>43465</c:v>
                </c:pt>
                <c:pt idx="288">
                  <c:v>43496</c:v>
                </c:pt>
                <c:pt idx="289">
                  <c:v>43524</c:v>
                </c:pt>
                <c:pt idx="290">
                  <c:v>43555</c:v>
                </c:pt>
                <c:pt idx="291">
                  <c:v>43585</c:v>
                </c:pt>
                <c:pt idx="292">
                  <c:v>43616</c:v>
                </c:pt>
                <c:pt idx="293">
                  <c:v>43646</c:v>
                </c:pt>
                <c:pt idx="294">
                  <c:v>43677</c:v>
                </c:pt>
                <c:pt idx="295">
                  <c:v>43708</c:v>
                </c:pt>
                <c:pt idx="296">
                  <c:v>43738</c:v>
                </c:pt>
                <c:pt idx="297">
                  <c:v>43769</c:v>
                </c:pt>
                <c:pt idx="298">
                  <c:v>43799</c:v>
                </c:pt>
                <c:pt idx="299">
                  <c:v>43830</c:v>
                </c:pt>
                <c:pt idx="300">
                  <c:v>43861</c:v>
                </c:pt>
                <c:pt idx="301">
                  <c:v>43890</c:v>
                </c:pt>
                <c:pt idx="302">
                  <c:v>43921</c:v>
                </c:pt>
                <c:pt idx="303">
                  <c:v>43951</c:v>
                </c:pt>
                <c:pt idx="304">
                  <c:v>43982</c:v>
                </c:pt>
                <c:pt idx="305">
                  <c:v>44012</c:v>
                </c:pt>
                <c:pt idx="306">
                  <c:v>44043</c:v>
                </c:pt>
                <c:pt idx="307">
                  <c:v>44074</c:v>
                </c:pt>
                <c:pt idx="308">
                  <c:v>44104</c:v>
                </c:pt>
                <c:pt idx="309">
                  <c:v>44135</c:v>
                </c:pt>
                <c:pt idx="310">
                  <c:v>44165</c:v>
                </c:pt>
                <c:pt idx="311">
                  <c:v>44196</c:v>
                </c:pt>
                <c:pt idx="312">
                  <c:v>44227</c:v>
                </c:pt>
                <c:pt idx="313">
                  <c:v>44255</c:v>
                </c:pt>
                <c:pt idx="314">
                  <c:v>44286</c:v>
                </c:pt>
                <c:pt idx="315">
                  <c:v>44316</c:v>
                </c:pt>
                <c:pt idx="316">
                  <c:v>44347</c:v>
                </c:pt>
                <c:pt idx="317">
                  <c:v>44377</c:v>
                </c:pt>
                <c:pt idx="318">
                  <c:v>44408</c:v>
                </c:pt>
                <c:pt idx="319">
                  <c:v>44439</c:v>
                </c:pt>
                <c:pt idx="320">
                  <c:v>44469</c:v>
                </c:pt>
                <c:pt idx="321">
                  <c:v>44500</c:v>
                </c:pt>
                <c:pt idx="322">
                  <c:v>44530</c:v>
                </c:pt>
                <c:pt idx="323">
                  <c:v>44561</c:v>
                </c:pt>
                <c:pt idx="324">
                  <c:v>44592</c:v>
                </c:pt>
                <c:pt idx="325">
                  <c:v>44620</c:v>
                </c:pt>
                <c:pt idx="326">
                  <c:v>44651</c:v>
                </c:pt>
                <c:pt idx="327">
                  <c:v>44681</c:v>
                </c:pt>
                <c:pt idx="328">
                  <c:v>44712</c:v>
                </c:pt>
                <c:pt idx="329">
                  <c:v>44742</c:v>
                </c:pt>
                <c:pt idx="330">
                  <c:v>44773</c:v>
                </c:pt>
                <c:pt idx="331">
                  <c:v>44804</c:v>
                </c:pt>
                <c:pt idx="332">
                  <c:v>44834</c:v>
                </c:pt>
                <c:pt idx="333">
                  <c:v>44865</c:v>
                </c:pt>
                <c:pt idx="334">
                  <c:v>44895</c:v>
                </c:pt>
                <c:pt idx="335">
                  <c:v>44926</c:v>
                </c:pt>
                <c:pt idx="336">
                  <c:v>44957</c:v>
                </c:pt>
                <c:pt idx="337">
                  <c:v>44985</c:v>
                </c:pt>
                <c:pt idx="338">
                  <c:v>45016</c:v>
                </c:pt>
                <c:pt idx="339">
                  <c:v>45046</c:v>
                </c:pt>
                <c:pt idx="340">
                  <c:v>45077</c:v>
                </c:pt>
                <c:pt idx="341">
                  <c:v>45107</c:v>
                </c:pt>
                <c:pt idx="342">
                  <c:v>45138</c:v>
                </c:pt>
                <c:pt idx="343">
                  <c:v>45169</c:v>
                </c:pt>
              </c:numCache>
            </c:numRef>
          </c:cat>
          <c:val>
            <c:numRef>
              <c:f>Sheet1!$C$2:$C$345</c:f>
              <c:numCache>
                <c:formatCode>General</c:formatCode>
                <c:ptCount val="344"/>
                <c:pt idx="0">
                  <c:v>2.9000000000000001E-2</c:v>
                </c:pt>
                <c:pt idx="1">
                  <c:v>0.03</c:v>
                </c:pt>
                <c:pt idx="2">
                  <c:v>0.03</c:v>
                </c:pt>
                <c:pt idx="3">
                  <c:v>3.1E-2</c:v>
                </c:pt>
                <c:pt idx="4">
                  <c:v>3.1E-2</c:v>
                </c:pt>
                <c:pt idx="5">
                  <c:v>0.03</c:v>
                </c:pt>
                <c:pt idx="6">
                  <c:v>0.03</c:v>
                </c:pt>
                <c:pt idx="7">
                  <c:v>2.9000000000000001E-2</c:v>
                </c:pt>
                <c:pt idx="8">
                  <c:v>2.9000000000000001E-2</c:v>
                </c:pt>
                <c:pt idx="9">
                  <c:v>0.03</c:v>
                </c:pt>
                <c:pt idx="10">
                  <c:v>0.03</c:v>
                </c:pt>
                <c:pt idx="11">
                  <c:v>0.03</c:v>
                </c:pt>
                <c:pt idx="12">
                  <c:v>0.03</c:v>
                </c:pt>
                <c:pt idx="13">
                  <c:v>2.9000000000000001E-2</c:v>
                </c:pt>
                <c:pt idx="14">
                  <c:v>2.8000000000000001E-2</c:v>
                </c:pt>
                <c:pt idx="15">
                  <c:v>2.7E-2</c:v>
                </c:pt>
                <c:pt idx="16">
                  <c:v>2.7E-2</c:v>
                </c:pt>
                <c:pt idx="17">
                  <c:v>2.7E-2</c:v>
                </c:pt>
                <c:pt idx="18">
                  <c:v>2.7E-2</c:v>
                </c:pt>
                <c:pt idx="19">
                  <c:v>2.5999999999999999E-2</c:v>
                </c:pt>
                <c:pt idx="20">
                  <c:v>2.7E-2</c:v>
                </c:pt>
                <c:pt idx="21">
                  <c:v>2.5999999999999999E-2</c:v>
                </c:pt>
                <c:pt idx="22">
                  <c:v>2.5999999999999999E-2</c:v>
                </c:pt>
                <c:pt idx="23">
                  <c:v>2.5999999999999999E-2</c:v>
                </c:pt>
                <c:pt idx="24">
                  <c:v>2.5000000000000001E-2</c:v>
                </c:pt>
                <c:pt idx="25">
                  <c:v>2.5000000000000001E-2</c:v>
                </c:pt>
                <c:pt idx="26">
                  <c:v>2.5000000000000001E-2</c:v>
                </c:pt>
                <c:pt idx="27">
                  <c:v>2.7E-2</c:v>
                </c:pt>
                <c:pt idx="28">
                  <c:v>2.5000000000000001E-2</c:v>
                </c:pt>
                <c:pt idx="29">
                  <c:v>2.4E-2</c:v>
                </c:pt>
                <c:pt idx="30">
                  <c:v>2.4E-2</c:v>
                </c:pt>
                <c:pt idx="31">
                  <c:v>2.3E-2</c:v>
                </c:pt>
                <c:pt idx="32">
                  <c:v>2.1999999999999999E-2</c:v>
                </c:pt>
                <c:pt idx="33">
                  <c:v>2.3E-2</c:v>
                </c:pt>
                <c:pt idx="34">
                  <c:v>2.1999999999999999E-2</c:v>
                </c:pt>
                <c:pt idx="35">
                  <c:v>2.1999999999999999E-2</c:v>
                </c:pt>
                <c:pt idx="36">
                  <c:v>2.1999999999999999E-2</c:v>
                </c:pt>
                <c:pt idx="37">
                  <c:v>2.3E-2</c:v>
                </c:pt>
                <c:pt idx="38">
                  <c:v>2.1000000000000001E-2</c:v>
                </c:pt>
                <c:pt idx="39">
                  <c:v>2.1000000000000001E-2</c:v>
                </c:pt>
                <c:pt idx="40">
                  <c:v>2.1999999999999999E-2</c:v>
                </c:pt>
                <c:pt idx="41">
                  <c:v>2.1999999999999999E-2</c:v>
                </c:pt>
                <c:pt idx="42">
                  <c:v>2.1999999999999999E-2</c:v>
                </c:pt>
                <c:pt idx="43">
                  <c:v>2.5000000000000001E-2</c:v>
                </c:pt>
                <c:pt idx="44">
                  <c:v>2.5000000000000001E-2</c:v>
                </c:pt>
                <c:pt idx="45">
                  <c:v>2.3E-2</c:v>
                </c:pt>
                <c:pt idx="46">
                  <c:v>2.3E-2</c:v>
                </c:pt>
                <c:pt idx="47">
                  <c:v>2.4E-2</c:v>
                </c:pt>
                <c:pt idx="48">
                  <c:v>2.4E-2</c:v>
                </c:pt>
                <c:pt idx="49">
                  <c:v>2.1000000000000001E-2</c:v>
                </c:pt>
                <c:pt idx="50">
                  <c:v>2.1000000000000001E-2</c:v>
                </c:pt>
                <c:pt idx="51">
                  <c:v>2.1999999999999999E-2</c:v>
                </c:pt>
                <c:pt idx="52">
                  <c:v>0.02</c:v>
                </c:pt>
                <c:pt idx="53">
                  <c:v>2.1000000000000001E-2</c:v>
                </c:pt>
                <c:pt idx="54">
                  <c:v>2.1000000000000001E-2</c:v>
                </c:pt>
                <c:pt idx="55">
                  <c:v>1.9E-2</c:v>
                </c:pt>
                <c:pt idx="56">
                  <c:v>0.02</c:v>
                </c:pt>
                <c:pt idx="57">
                  <c:v>2.1000000000000001E-2</c:v>
                </c:pt>
                <c:pt idx="58">
                  <c:v>2.1000000000000001E-2</c:v>
                </c:pt>
                <c:pt idx="59">
                  <c:v>1.9E-2</c:v>
                </c:pt>
                <c:pt idx="60">
                  <c:v>0.02</c:v>
                </c:pt>
                <c:pt idx="61">
                  <c:v>2.1999999999999999E-2</c:v>
                </c:pt>
                <c:pt idx="62">
                  <c:v>2.4E-2</c:v>
                </c:pt>
                <c:pt idx="63">
                  <c:v>2.3E-2</c:v>
                </c:pt>
                <c:pt idx="64">
                  <c:v>2.4E-2</c:v>
                </c:pt>
                <c:pt idx="65">
                  <c:v>2.5000000000000001E-2</c:v>
                </c:pt>
                <c:pt idx="66">
                  <c:v>2.5000000000000001E-2</c:v>
                </c:pt>
                <c:pt idx="67">
                  <c:v>2.5999999999999999E-2</c:v>
                </c:pt>
                <c:pt idx="68">
                  <c:v>2.5999999999999999E-2</c:v>
                </c:pt>
                <c:pt idx="69">
                  <c:v>2.5000000000000001E-2</c:v>
                </c:pt>
                <c:pt idx="70">
                  <c:v>2.5999999999999999E-2</c:v>
                </c:pt>
                <c:pt idx="71">
                  <c:v>2.5999999999999999E-2</c:v>
                </c:pt>
                <c:pt idx="72">
                  <c:v>2.5999999999999999E-2</c:v>
                </c:pt>
                <c:pt idx="73">
                  <c:v>2.7E-2</c:v>
                </c:pt>
                <c:pt idx="74">
                  <c:v>2.7E-2</c:v>
                </c:pt>
                <c:pt idx="75">
                  <c:v>2.5999999999999999E-2</c:v>
                </c:pt>
                <c:pt idx="76">
                  <c:v>2.5000000000000001E-2</c:v>
                </c:pt>
                <c:pt idx="77">
                  <c:v>2.7E-2</c:v>
                </c:pt>
                <c:pt idx="78">
                  <c:v>2.7E-2</c:v>
                </c:pt>
                <c:pt idx="79">
                  <c:v>2.7E-2</c:v>
                </c:pt>
                <c:pt idx="80">
                  <c:v>2.5999999999999999E-2</c:v>
                </c:pt>
                <c:pt idx="81">
                  <c:v>2.5999999999999999E-2</c:v>
                </c:pt>
                <c:pt idx="82">
                  <c:v>2.8000000000000001E-2</c:v>
                </c:pt>
                <c:pt idx="83">
                  <c:v>2.7E-2</c:v>
                </c:pt>
                <c:pt idx="84">
                  <c:v>2.5999999999999999E-2</c:v>
                </c:pt>
                <c:pt idx="85">
                  <c:v>2.5999999999999999E-2</c:v>
                </c:pt>
                <c:pt idx="86">
                  <c:v>2.4E-2</c:v>
                </c:pt>
                <c:pt idx="87">
                  <c:v>2.5000000000000001E-2</c:v>
                </c:pt>
                <c:pt idx="88">
                  <c:v>2.5000000000000001E-2</c:v>
                </c:pt>
                <c:pt idx="89">
                  <c:v>2.3E-2</c:v>
                </c:pt>
                <c:pt idx="90">
                  <c:v>2.1999999999999999E-2</c:v>
                </c:pt>
                <c:pt idx="91">
                  <c:v>2.4E-2</c:v>
                </c:pt>
                <c:pt idx="92">
                  <c:v>2.1999999999999999E-2</c:v>
                </c:pt>
                <c:pt idx="93">
                  <c:v>2.1999999999999999E-2</c:v>
                </c:pt>
                <c:pt idx="94">
                  <c:v>0.02</c:v>
                </c:pt>
                <c:pt idx="95">
                  <c:v>1.9E-2</c:v>
                </c:pt>
                <c:pt idx="96">
                  <c:v>1.9E-2</c:v>
                </c:pt>
                <c:pt idx="97">
                  <c:v>1.7000000000000001E-2</c:v>
                </c:pt>
                <c:pt idx="98">
                  <c:v>1.7000000000000001E-2</c:v>
                </c:pt>
                <c:pt idx="99">
                  <c:v>1.4999999999999999E-2</c:v>
                </c:pt>
                <c:pt idx="100">
                  <c:v>1.6E-2</c:v>
                </c:pt>
                <c:pt idx="101">
                  <c:v>1.4999999999999999E-2</c:v>
                </c:pt>
                <c:pt idx="102">
                  <c:v>1.4999999999999999E-2</c:v>
                </c:pt>
                <c:pt idx="103">
                  <c:v>1.2999999999999999E-2</c:v>
                </c:pt>
                <c:pt idx="104">
                  <c:v>1.2E-2</c:v>
                </c:pt>
                <c:pt idx="105">
                  <c:v>1.2999999999999999E-2</c:v>
                </c:pt>
                <c:pt idx="106">
                  <c:v>1.0999999999999999E-2</c:v>
                </c:pt>
                <c:pt idx="107">
                  <c:v>1.0999999999999999E-2</c:v>
                </c:pt>
                <c:pt idx="108">
                  <c:v>1.0999999999999999E-2</c:v>
                </c:pt>
                <c:pt idx="109">
                  <c:v>1.2E-2</c:v>
                </c:pt>
                <c:pt idx="110">
                  <c:v>1.6E-2</c:v>
                </c:pt>
                <c:pt idx="111">
                  <c:v>1.7999999999999999E-2</c:v>
                </c:pt>
                <c:pt idx="112">
                  <c:v>1.7000000000000001E-2</c:v>
                </c:pt>
                <c:pt idx="113">
                  <c:v>1.9E-2</c:v>
                </c:pt>
                <c:pt idx="114">
                  <c:v>1.7999999999999999E-2</c:v>
                </c:pt>
                <c:pt idx="115">
                  <c:v>1.7000000000000001E-2</c:v>
                </c:pt>
                <c:pt idx="116">
                  <c:v>0.02</c:v>
                </c:pt>
                <c:pt idx="117">
                  <c:v>0.02</c:v>
                </c:pt>
                <c:pt idx="118">
                  <c:v>2.1999999999999999E-2</c:v>
                </c:pt>
                <c:pt idx="119">
                  <c:v>2.1999999999999999E-2</c:v>
                </c:pt>
                <c:pt idx="120">
                  <c:v>2.3E-2</c:v>
                </c:pt>
                <c:pt idx="121">
                  <c:v>2.4E-2</c:v>
                </c:pt>
                <c:pt idx="122">
                  <c:v>2.3E-2</c:v>
                </c:pt>
                <c:pt idx="123">
                  <c:v>2.1999999999999999E-2</c:v>
                </c:pt>
                <c:pt idx="124">
                  <c:v>2.1999999999999999E-2</c:v>
                </c:pt>
                <c:pt idx="125">
                  <c:v>0.02</c:v>
                </c:pt>
                <c:pt idx="126">
                  <c:v>2.1000000000000001E-2</c:v>
                </c:pt>
                <c:pt idx="127">
                  <c:v>2.1000000000000001E-2</c:v>
                </c:pt>
                <c:pt idx="128">
                  <c:v>0.02</c:v>
                </c:pt>
                <c:pt idx="129">
                  <c:v>2.1000000000000001E-2</c:v>
                </c:pt>
                <c:pt idx="130">
                  <c:v>2.1000000000000001E-2</c:v>
                </c:pt>
                <c:pt idx="131">
                  <c:v>2.1999999999999999E-2</c:v>
                </c:pt>
                <c:pt idx="132">
                  <c:v>2.1000000000000001E-2</c:v>
                </c:pt>
                <c:pt idx="133">
                  <c:v>2.1000000000000001E-2</c:v>
                </c:pt>
                <c:pt idx="134">
                  <c:v>2.1000000000000001E-2</c:v>
                </c:pt>
                <c:pt idx="135">
                  <c:v>2.3E-2</c:v>
                </c:pt>
                <c:pt idx="136">
                  <c:v>2.4E-2</c:v>
                </c:pt>
                <c:pt idx="137">
                  <c:v>2.5999999999999999E-2</c:v>
                </c:pt>
                <c:pt idx="138">
                  <c:v>2.7E-2</c:v>
                </c:pt>
                <c:pt idx="139">
                  <c:v>2.8000000000000001E-2</c:v>
                </c:pt>
                <c:pt idx="140">
                  <c:v>2.9000000000000001E-2</c:v>
                </c:pt>
                <c:pt idx="141">
                  <c:v>2.7E-2</c:v>
                </c:pt>
                <c:pt idx="142">
                  <c:v>2.5999999999999999E-2</c:v>
                </c:pt>
                <c:pt idx="143">
                  <c:v>2.5999999999999999E-2</c:v>
                </c:pt>
                <c:pt idx="144">
                  <c:v>2.7E-2</c:v>
                </c:pt>
                <c:pt idx="145">
                  <c:v>2.7E-2</c:v>
                </c:pt>
                <c:pt idx="146">
                  <c:v>2.5000000000000001E-2</c:v>
                </c:pt>
                <c:pt idx="147">
                  <c:v>2.3E-2</c:v>
                </c:pt>
                <c:pt idx="148">
                  <c:v>2.1999999999999999E-2</c:v>
                </c:pt>
                <c:pt idx="149">
                  <c:v>2.1999999999999999E-2</c:v>
                </c:pt>
                <c:pt idx="150">
                  <c:v>2.1999999999999999E-2</c:v>
                </c:pt>
                <c:pt idx="151">
                  <c:v>2.1000000000000001E-2</c:v>
                </c:pt>
                <c:pt idx="152">
                  <c:v>2.1000000000000001E-2</c:v>
                </c:pt>
                <c:pt idx="153">
                  <c:v>2.1999999999999999E-2</c:v>
                </c:pt>
                <c:pt idx="154">
                  <c:v>2.3E-2</c:v>
                </c:pt>
                <c:pt idx="155">
                  <c:v>2.4E-2</c:v>
                </c:pt>
                <c:pt idx="156">
                  <c:v>2.5000000000000001E-2</c:v>
                </c:pt>
                <c:pt idx="157">
                  <c:v>2.3E-2</c:v>
                </c:pt>
                <c:pt idx="158">
                  <c:v>2.4E-2</c:v>
                </c:pt>
                <c:pt idx="159">
                  <c:v>2.3E-2</c:v>
                </c:pt>
                <c:pt idx="160">
                  <c:v>2.3E-2</c:v>
                </c:pt>
                <c:pt idx="161">
                  <c:v>2.4E-2</c:v>
                </c:pt>
                <c:pt idx="162">
                  <c:v>2.5000000000000001E-2</c:v>
                </c:pt>
                <c:pt idx="163">
                  <c:v>2.5000000000000001E-2</c:v>
                </c:pt>
                <c:pt idx="164">
                  <c:v>2.5000000000000001E-2</c:v>
                </c:pt>
                <c:pt idx="165">
                  <c:v>2.1999999999999999E-2</c:v>
                </c:pt>
                <c:pt idx="166">
                  <c:v>0.02</c:v>
                </c:pt>
                <c:pt idx="167">
                  <c:v>1.7999999999999999E-2</c:v>
                </c:pt>
                <c:pt idx="168">
                  <c:v>1.7000000000000001E-2</c:v>
                </c:pt>
                <c:pt idx="169">
                  <c:v>1.7999999999999999E-2</c:v>
                </c:pt>
                <c:pt idx="170">
                  <c:v>1.7999999999999999E-2</c:v>
                </c:pt>
                <c:pt idx="171">
                  <c:v>1.9E-2</c:v>
                </c:pt>
                <c:pt idx="172">
                  <c:v>1.7999999999999999E-2</c:v>
                </c:pt>
                <c:pt idx="173">
                  <c:v>1.7000000000000001E-2</c:v>
                </c:pt>
                <c:pt idx="174">
                  <c:v>1.4999999999999999E-2</c:v>
                </c:pt>
                <c:pt idx="175">
                  <c:v>1.4E-2</c:v>
                </c:pt>
                <c:pt idx="176">
                  <c:v>1.4999999999999999E-2</c:v>
                </c:pt>
                <c:pt idx="177">
                  <c:v>1.7000000000000001E-2</c:v>
                </c:pt>
                <c:pt idx="178">
                  <c:v>1.7000000000000001E-2</c:v>
                </c:pt>
                <c:pt idx="179">
                  <c:v>1.7999999999999999E-2</c:v>
                </c:pt>
                <c:pt idx="180">
                  <c:v>1.6E-2</c:v>
                </c:pt>
                <c:pt idx="181">
                  <c:v>1.2999999999999999E-2</c:v>
                </c:pt>
                <c:pt idx="182">
                  <c:v>1.0999999999999999E-2</c:v>
                </c:pt>
                <c:pt idx="183">
                  <c:v>8.9999999999999993E-3</c:v>
                </c:pt>
                <c:pt idx="184">
                  <c:v>8.9999999999999993E-3</c:v>
                </c:pt>
                <c:pt idx="185">
                  <c:v>8.9999999999999993E-3</c:v>
                </c:pt>
                <c:pt idx="186">
                  <c:v>8.9999999999999993E-3</c:v>
                </c:pt>
                <c:pt idx="187">
                  <c:v>8.9999999999999993E-3</c:v>
                </c:pt>
                <c:pt idx="188">
                  <c:v>8.0000000000000002E-3</c:v>
                </c:pt>
                <c:pt idx="189">
                  <c:v>6.0000000000000001E-3</c:v>
                </c:pt>
                <c:pt idx="190">
                  <c:v>8.0000000000000002E-3</c:v>
                </c:pt>
                <c:pt idx="191">
                  <c:v>8.0000000000000002E-3</c:v>
                </c:pt>
                <c:pt idx="192">
                  <c:v>0.01</c:v>
                </c:pt>
                <c:pt idx="193">
                  <c:v>1.0999999999999999E-2</c:v>
                </c:pt>
                <c:pt idx="194">
                  <c:v>1.2E-2</c:v>
                </c:pt>
                <c:pt idx="195">
                  <c:v>1.2999999999999999E-2</c:v>
                </c:pt>
                <c:pt idx="196">
                  <c:v>1.4999999999999999E-2</c:v>
                </c:pt>
                <c:pt idx="197">
                  <c:v>1.6E-2</c:v>
                </c:pt>
                <c:pt idx="198">
                  <c:v>1.7999999999999999E-2</c:v>
                </c:pt>
                <c:pt idx="199">
                  <c:v>0.02</c:v>
                </c:pt>
                <c:pt idx="200">
                  <c:v>0.02</c:v>
                </c:pt>
                <c:pt idx="201">
                  <c:v>2.1000000000000001E-2</c:v>
                </c:pt>
                <c:pt idx="202">
                  <c:v>2.1999999999999999E-2</c:v>
                </c:pt>
                <c:pt idx="203">
                  <c:v>2.1999999999999999E-2</c:v>
                </c:pt>
                <c:pt idx="204">
                  <c:v>2.3E-2</c:v>
                </c:pt>
                <c:pt idx="205">
                  <c:v>2.1999999999999999E-2</c:v>
                </c:pt>
                <c:pt idx="206">
                  <c:v>2.3E-2</c:v>
                </c:pt>
                <c:pt idx="207">
                  <c:v>2.3E-2</c:v>
                </c:pt>
                <c:pt idx="208">
                  <c:v>2.3E-2</c:v>
                </c:pt>
                <c:pt idx="209">
                  <c:v>2.1999999999999999E-2</c:v>
                </c:pt>
                <c:pt idx="210">
                  <c:v>2.1000000000000001E-2</c:v>
                </c:pt>
                <c:pt idx="211">
                  <c:v>1.9E-2</c:v>
                </c:pt>
                <c:pt idx="212">
                  <c:v>0.02</c:v>
                </c:pt>
                <c:pt idx="213">
                  <c:v>0.02</c:v>
                </c:pt>
                <c:pt idx="214">
                  <c:v>1.9E-2</c:v>
                </c:pt>
                <c:pt idx="215">
                  <c:v>1.9E-2</c:v>
                </c:pt>
                <c:pt idx="216">
                  <c:v>1.9E-2</c:v>
                </c:pt>
                <c:pt idx="217">
                  <c:v>0.02</c:v>
                </c:pt>
                <c:pt idx="218">
                  <c:v>1.9E-2</c:v>
                </c:pt>
                <c:pt idx="219">
                  <c:v>1.7000000000000001E-2</c:v>
                </c:pt>
                <c:pt idx="220">
                  <c:v>1.7000000000000001E-2</c:v>
                </c:pt>
                <c:pt idx="221">
                  <c:v>1.6E-2</c:v>
                </c:pt>
                <c:pt idx="222">
                  <c:v>1.7000000000000001E-2</c:v>
                </c:pt>
                <c:pt idx="223">
                  <c:v>1.7999999999999999E-2</c:v>
                </c:pt>
                <c:pt idx="224">
                  <c:v>1.7000000000000001E-2</c:v>
                </c:pt>
                <c:pt idx="225">
                  <c:v>1.7000000000000001E-2</c:v>
                </c:pt>
                <c:pt idx="226">
                  <c:v>1.7000000000000001E-2</c:v>
                </c:pt>
                <c:pt idx="227">
                  <c:v>1.7000000000000001E-2</c:v>
                </c:pt>
                <c:pt idx="228">
                  <c:v>1.6E-2</c:v>
                </c:pt>
                <c:pt idx="229">
                  <c:v>1.6E-2</c:v>
                </c:pt>
                <c:pt idx="230">
                  <c:v>1.7000000000000001E-2</c:v>
                </c:pt>
                <c:pt idx="231">
                  <c:v>1.7999999999999999E-2</c:v>
                </c:pt>
                <c:pt idx="232">
                  <c:v>0.02</c:v>
                </c:pt>
                <c:pt idx="233">
                  <c:v>1.9E-2</c:v>
                </c:pt>
                <c:pt idx="234">
                  <c:v>1.9E-2</c:v>
                </c:pt>
                <c:pt idx="235">
                  <c:v>1.7000000000000001E-2</c:v>
                </c:pt>
                <c:pt idx="236">
                  <c:v>1.7000000000000001E-2</c:v>
                </c:pt>
                <c:pt idx="237">
                  <c:v>1.7999999999999999E-2</c:v>
                </c:pt>
                <c:pt idx="238">
                  <c:v>1.7000000000000001E-2</c:v>
                </c:pt>
                <c:pt idx="239">
                  <c:v>1.6E-2</c:v>
                </c:pt>
                <c:pt idx="240">
                  <c:v>1.6E-2</c:v>
                </c:pt>
                <c:pt idx="241">
                  <c:v>1.7000000000000001E-2</c:v>
                </c:pt>
                <c:pt idx="242">
                  <c:v>1.7999999999999999E-2</c:v>
                </c:pt>
                <c:pt idx="243">
                  <c:v>1.7999999999999999E-2</c:v>
                </c:pt>
                <c:pt idx="244">
                  <c:v>1.7000000000000001E-2</c:v>
                </c:pt>
                <c:pt idx="245">
                  <c:v>1.7999999999999999E-2</c:v>
                </c:pt>
                <c:pt idx="246">
                  <c:v>1.7999999999999999E-2</c:v>
                </c:pt>
                <c:pt idx="247">
                  <c:v>1.7999999999999999E-2</c:v>
                </c:pt>
                <c:pt idx="248">
                  <c:v>1.9E-2</c:v>
                </c:pt>
                <c:pt idx="249">
                  <c:v>1.9E-2</c:v>
                </c:pt>
                <c:pt idx="250">
                  <c:v>0.02</c:v>
                </c:pt>
                <c:pt idx="251">
                  <c:v>2.1000000000000001E-2</c:v>
                </c:pt>
                <c:pt idx="252">
                  <c:v>2.1999999999999999E-2</c:v>
                </c:pt>
                <c:pt idx="253">
                  <c:v>2.3E-2</c:v>
                </c:pt>
                <c:pt idx="254">
                  <c:v>2.1999999999999999E-2</c:v>
                </c:pt>
                <c:pt idx="255">
                  <c:v>2.1000000000000001E-2</c:v>
                </c:pt>
                <c:pt idx="256">
                  <c:v>2.1999999999999999E-2</c:v>
                </c:pt>
                <c:pt idx="257">
                  <c:v>2.1999999999999999E-2</c:v>
                </c:pt>
                <c:pt idx="258">
                  <c:v>2.1999999999999999E-2</c:v>
                </c:pt>
                <c:pt idx="259">
                  <c:v>2.3E-2</c:v>
                </c:pt>
                <c:pt idx="260">
                  <c:v>2.1999999999999999E-2</c:v>
                </c:pt>
                <c:pt idx="261">
                  <c:v>2.1000000000000001E-2</c:v>
                </c:pt>
                <c:pt idx="262">
                  <c:v>2.1000000000000001E-2</c:v>
                </c:pt>
                <c:pt idx="263">
                  <c:v>2.1999999999999999E-2</c:v>
                </c:pt>
                <c:pt idx="264">
                  <c:v>2.3E-2</c:v>
                </c:pt>
                <c:pt idx="265">
                  <c:v>2.1999999999999999E-2</c:v>
                </c:pt>
                <c:pt idx="266">
                  <c:v>0.02</c:v>
                </c:pt>
                <c:pt idx="267">
                  <c:v>1.9E-2</c:v>
                </c:pt>
                <c:pt idx="268">
                  <c:v>1.7000000000000001E-2</c:v>
                </c:pt>
                <c:pt idx="269">
                  <c:v>1.7000000000000001E-2</c:v>
                </c:pt>
                <c:pt idx="270">
                  <c:v>1.7000000000000001E-2</c:v>
                </c:pt>
                <c:pt idx="271">
                  <c:v>1.7000000000000001E-2</c:v>
                </c:pt>
                <c:pt idx="272">
                  <c:v>1.7000000000000001E-2</c:v>
                </c:pt>
                <c:pt idx="273">
                  <c:v>1.7999999999999999E-2</c:v>
                </c:pt>
                <c:pt idx="274">
                  <c:v>1.7000000000000001E-2</c:v>
                </c:pt>
                <c:pt idx="275">
                  <c:v>1.7999999999999999E-2</c:v>
                </c:pt>
                <c:pt idx="276">
                  <c:v>1.7999999999999999E-2</c:v>
                </c:pt>
                <c:pt idx="277">
                  <c:v>1.7999999999999999E-2</c:v>
                </c:pt>
                <c:pt idx="278">
                  <c:v>2.1000000000000001E-2</c:v>
                </c:pt>
                <c:pt idx="279">
                  <c:v>2.1000000000000001E-2</c:v>
                </c:pt>
                <c:pt idx="280">
                  <c:v>2.1999999999999999E-2</c:v>
                </c:pt>
                <c:pt idx="281">
                  <c:v>2.3E-2</c:v>
                </c:pt>
                <c:pt idx="282">
                  <c:v>2.4E-2</c:v>
                </c:pt>
                <c:pt idx="283">
                  <c:v>2.1999999999999999E-2</c:v>
                </c:pt>
                <c:pt idx="284">
                  <c:v>2.1999999999999999E-2</c:v>
                </c:pt>
                <c:pt idx="285">
                  <c:v>2.1000000000000001E-2</c:v>
                </c:pt>
                <c:pt idx="286">
                  <c:v>2.1999999999999999E-2</c:v>
                </c:pt>
                <c:pt idx="287">
                  <c:v>2.1999999999999999E-2</c:v>
                </c:pt>
                <c:pt idx="288">
                  <c:v>2.1999999999999999E-2</c:v>
                </c:pt>
                <c:pt idx="289">
                  <c:v>2.1000000000000001E-2</c:v>
                </c:pt>
                <c:pt idx="290">
                  <c:v>0.02</c:v>
                </c:pt>
                <c:pt idx="291">
                  <c:v>2.1000000000000001E-2</c:v>
                </c:pt>
                <c:pt idx="292">
                  <c:v>0.02</c:v>
                </c:pt>
                <c:pt idx="293">
                  <c:v>2.1000000000000001E-2</c:v>
                </c:pt>
                <c:pt idx="294">
                  <c:v>2.1999999999999999E-2</c:v>
                </c:pt>
                <c:pt idx="295">
                  <c:v>2.4E-2</c:v>
                </c:pt>
                <c:pt idx="296">
                  <c:v>2.4E-2</c:v>
                </c:pt>
                <c:pt idx="297">
                  <c:v>2.3E-2</c:v>
                </c:pt>
                <c:pt idx="298">
                  <c:v>2.3E-2</c:v>
                </c:pt>
                <c:pt idx="299">
                  <c:v>2.3E-2</c:v>
                </c:pt>
                <c:pt idx="300">
                  <c:v>2.3E-2</c:v>
                </c:pt>
                <c:pt idx="301">
                  <c:v>2.4E-2</c:v>
                </c:pt>
                <c:pt idx="302">
                  <c:v>2.1000000000000001E-2</c:v>
                </c:pt>
                <c:pt idx="303">
                  <c:v>1.4E-2</c:v>
                </c:pt>
                <c:pt idx="304">
                  <c:v>1.2E-2</c:v>
                </c:pt>
                <c:pt idx="305">
                  <c:v>1.2E-2</c:v>
                </c:pt>
                <c:pt idx="306">
                  <c:v>1.6E-2</c:v>
                </c:pt>
                <c:pt idx="307">
                  <c:v>1.7000000000000001E-2</c:v>
                </c:pt>
                <c:pt idx="308">
                  <c:v>1.7000000000000001E-2</c:v>
                </c:pt>
                <c:pt idx="309">
                  <c:v>1.6E-2</c:v>
                </c:pt>
                <c:pt idx="310">
                  <c:v>1.6E-2</c:v>
                </c:pt>
                <c:pt idx="311">
                  <c:v>1.6E-2</c:v>
                </c:pt>
                <c:pt idx="312">
                  <c:v>1.4E-2</c:v>
                </c:pt>
                <c:pt idx="313">
                  <c:v>1.2999999999999999E-2</c:v>
                </c:pt>
                <c:pt idx="314">
                  <c:v>1.6E-2</c:v>
                </c:pt>
                <c:pt idx="315">
                  <c:v>0.03</c:v>
                </c:pt>
                <c:pt idx="316">
                  <c:v>3.7999999999999999E-2</c:v>
                </c:pt>
                <c:pt idx="317">
                  <c:v>4.4999999999999998E-2</c:v>
                </c:pt>
                <c:pt idx="318">
                  <c:v>4.2999999999999997E-2</c:v>
                </c:pt>
                <c:pt idx="319">
                  <c:v>0.04</c:v>
                </c:pt>
                <c:pt idx="320">
                  <c:v>0.04</c:v>
                </c:pt>
                <c:pt idx="321">
                  <c:v>4.5999999999999999E-2</c:v>
                </c:pt>
                <c:pt idx="322">
                  <c:v>4.9000000000000002E-2</c:v>
                </c:pt>
                <c:pt idx="323">
                  <c:v>5.5E-2</c:v>
                </c:pt>
                <c:pt idx="324">
                  <c:v>0.06</c:v>
                </c:pt>
                <c:pt idx="325">
                  <c:v>6.4000000000000001E-2</c:v>
                </c:pt>
                <c:pt idx="326">
                  <c:v>6.5000000000000002E-2</c:v>
                </c:pt>
                <c:pt idx="327">
                  <c:v>6.2E-2</c:v>
                </c:pt>
                <c:pt idx="328">
                  <c:v>0.06</c:v>
                </c:pt>
                <c:pt idx="329">
                  <c:v>5.8999999999999997E-2</c:v>
                </c:pt>
                <c:pt idx="330">
                  <c:v>5.8999999999999997E-2</c:v>
                </c:pt>
                <c:pt idx="331">
                  <c:v>6.3E-2</c:v>
                </c:pt>
                <c:pt idx="332">
                  <c:v>6.6000000000000003E-2</c:v>
                </c:pt>
                <c:pt idx="333">
                  <c:v>6.3E-2</c:v>
                </c:pt>
                <c:pt idx="334">
                  <c:v>0.06</c:v>
                </c:pt>
                <c:pt idx="335">
                  <c:v>5.7000000000000002E-2</c:v>
                </c:pt>
                <c:pt idx="336">
                  <c:v>5.6000000000000001E-2</c:v>
                </c:pt>
                <c:pt idx="337">
                  <c:v>5.5E-2</c:v>
                </c:pt>
                <c:pt idx="338">
                  <c:v>5.6000000000000001E-2</c:v>
                </c:pt>
                <c:pt idx="339">
                  <c:v>5.5E-2</c:v>
                </c:pt>
                <c:pt idx="340">
                  <c:v>5.2999999999999999E-2</c:v>
                </c:pt>
                <c:pt idx="341">
                  <c:v>4.8000000000000001E-2</c:v>
                </c:pt>
                <c:pt idx="342">
                  <c:v>4.7E-2</c:v>
                </c:pt>
                <c:pt idx="343">
                  <c:v>4.2999999999999997E-2</c:v>
                </c:pt>
              </c:numCache>
            </c:numRef>
          </c:val>
          <c:smooth val="0"/>
          <c:extLst>
            <c:ext xmlns:c16="http://schemas.microsoft.com/office/drawing/2014/chart" uri="{C3380CC4-5D6E-409C-BE32-E72D297353CC}">
              <c16:uniqueId val="{00000001-539C-40D0-98F4-80E119CC48BB}"/>
            </c:ext>
          </c:extLst>
        </c:ser>
        <c:dLbls>
          <c:showLegendKey val="0"/>
          <c:showVal val="0"/>
          <c:showCatName val="0"/>
          <c:showSerName val="0"/>
          <c:showPercent val="0"/>
          <c:showBubbleSize val="0"/>
        </c:dLbls>
        <c:marker val="1"/>
        <c:smooth val="0"/>
        <c:axId val="1990146559"/>
        <c:axId val="1990147039"/>
      </c:lineChart>
      <c:dateAx>
        <c:axId val="357342127"/>
        <c:scaling>
          <c:orientation val="minMax"/>
        </c:scaling>
        <c:delete val="0"/>
        <c:axPos val="b"/>
        <c:numFmt formatCode="mm/yy;@"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900" b="0" i="0" u="none" strike="noStrike" kern="1200" baseline="0">
                <a:solidFill>
                  <a:schemeClr val="tx1"/>
                </a:solidFill>
                <a:latin typeface="Arial Narrow" pitchFamily="34" charset="0"/>
                <a:ea typeface="+mn-ea"/>
                <a:cs typeface="+mn-cs"/>
              </a:defRPr>
            </a:pPr>
            <a:endParaRPr lang="en-US"/>
          </a:p>
        </c:txPr>
        <c:crossAx val="2016641663"/>
        <c:crosses val="autoZero"/>
        <c:auto val="1"/>
        <c:lblOffset val="100"/>
        <c:baseTimeUnit val="months"/>
        <c:majorUnit val="24"/>
        <c:majorTimeUnit val="months"/>
      </c:dateAx>
      <c:valAx>
        <c:axId val="201664166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lgn="ctr">
              <a:defRPr lang="en-US" sz="900" b="0" i="0" u="none" strike="noStrike" kern="1200" baseline="0">
                <a:solidFill>
                  <a:schemeClr val="tx1"/>
                </a:solidFill>
                <a:latin typeface="Arial Narrow" pitchFamily="34" charset="0"/>
                <a:ea typeface="+mn-ea"/>
                <a:cs typeface="+mn-cs"/>
              </a:defRPr>
            </a:pPr>
            <a:endParaRPr lang="en-US"/>
          </a:p>
        </c:txPr>
        <c:crossAx val="357342127"/>
        <c:crosses val="autoZero"/>
        <c:crossBetween val="between"/>
      </c:valAx>
      <c:valAx>
        <c:axId val="1990147039"/>
        <c:scaling>
          <c:orientation val="minMax"/>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lang="en-US" sz="900" b="0" i="0" u="none" strike="noStrike" kern="1200" baseline="0">
                <a:solidFill>
                  <a:schemeClr val="tx1"/>
                </a:solidFill>
                <a:latin typeface="Arial Narrow" pitchFamily="34" charset="0"/>
                <a:ea typeface="+mn-ea"/>
                <a:cs typeface="+mn-cs"/>
              </a:defRPr>
            </a:pPr>
            <a:endParaRPr lang="en-US"/>
          </a:p>
        </c:txPr>
        <c:crossAx val="1990146559"/>
        <c:crosses val="max"/>
        <c:crossBetween val="between"/>
      </c:valAx>
      <c:dateAx>
        <c:axId val="1990146559"/>
        <c:scaling>
          <c:orientation val="minMax"/>
        </c:scaling>
        <c:delete val="1"/>
        <c:axPos val="b"/>
        <c:numFmt formatCode="m/d/yyyy" sourceLinked="1"/>
        <c:majorTickMark val="out"/>
        <c:minorTickMark val="none"/>
        <c:tickLblPos val="nextTo"/>
        <c:crossAx val="1990147039"/>
        <c:crosses val="autoZero"/>
        <c:auto val="1"/>
        <c:lblOffset val="100"/>
        <c:baseTimeUnit val="months"/>
      </c:dateAx>
      <c:spPr>
        <a:noFill/>
        <a:ln>
          <a:noFill/>
        </a:ln>
        <a:effectLst/>
      </c:spPr>
    </c:plotArea>
    <c:legend>
      <c:legendPos val="b"/>
      <c:overlay val="0"/>
      <c:spPr>
        <a:noFill/>
        <a:ln>
          <a:noFill/>
        </a:ln>
        <a:effectLst/>
      </c:spPr>
      <c:txPr>
        <a:bodyPr rot="0" spcFirstLastPara="1" vertOverflow="ellipsis" vert="horz" wrap="square" anchor="ctr" anchorCtr="1"/>
        <a:lstStyle/>
        <a:p>
          <a:pPr>
            <a:defRPr lang="en-US" sz="1400" b="0" i="0" u="none" strike="noStrike" kern="1200" baseline="0">
              <a:solidFill>
                <a:schemeClr val="tx1"/>
              </a:solidFill>
              <a:latin typeface="Arial Narrow"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lgn="ctr">
        <a:defRPr lang="en-US" sz="900" b="0" i="0" u="none" strike="noStrike" kern="1200" baseline="0">
          <a:solidFill>
            <a:schemeClr val="tx1"/>
          </a:solidFill>
          <a:latin typeface="Arial Narrow" pitchFamily="34" charset="0"/>
          <a:ea typeface="+mn-ea"/>
          <a:cs typeface="+mn-cs"/>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80" b="0" i="0" u="none" strike="noStrike" kern="1200" spc="0" baseline="0">
                <a:solidFill>
                  <a:schemeClr val="tx1">
                    <a:lumMod val="65000"/>
                    <a:lumOff val="35000"/>
                  </a:schemeClr>
                </a:solidFill>
                <a:latin typeface="+mn-lt"/>
                <a:ea typeface="+mn-ea"/>
                <a:cs typeface="+mn-cs"/>
              </a:defRPr>
            </a:pPr>
            <a:r>
              <a:rPr lang="en-US" dirty="0"/>
              <a:t>Net % of US Respondents Tightening Standards vs</a:t>
            </a:r>
            <a:r>
              <a:rPr lang="en-US" baseline="0" dirty="0"/>
              <a:t> US Unemployment</a:t>
            </a:r>
            <a:endParaRPr lang="en-US" dirty="0"/>
          </a:p>
        </c:rich>
      </c:tx>
      <c:overlay val="0"/>
      <c:spPr>
        <a:noFill/>
        <a:ln>
          <a:noFill/>
        </a:ln>
        <a:effectLst/>
      </c:spPr>
      <c:txPr>
        <a:bodyPr rot="0" spcFirstLastPara="1" vertOverflow="ellipsis" vert="horz" wrap="square" anchor="ctr" anchorCtr="1"/>
        <a:lstStyle/>
        <a:p>
          <a:pPr>
            <a:defRPr sz="108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Worksheet!$B$1</c:f>
              <c:strCache>
                <c:ptCount val="1"/>
                <c:pt idx="0">
                  <c:v>Lending Conditions (L) </c:v>
                </c:pt>
              </c:strCache>
            </c:strRef>
          </c:tx>
          <c:spPr>
            <a:ln w="28575" cap="rnd">
              <a:solidFill>
                <a:schemeClr val="accent1"/>
              </a:solidFill>
              <a:round/>
            </a:ln>
            <a:effectLst/>
          </c:spPr>
          <c:marker>
            <c:symbol val="none"/>
          </c:marker>
          <c:cat>
            <c:numRef>
              <c:f>Worksheet!$A$2:$A$217</c:f>
              <c:numCache>
                <c:formatCode>m/d/yyyy</c:formatCode>
                <c:ptCount val="216"/>
                <c:pt idx="0">
                  <c:v>33053</c:v>
                </c:pt>
                <c:pt idx="1">
                  <c:v>33144</c:v>
                </c:pt>
                <c:pt idx="2">
                  <c:v>33238</c:v>
                </c:pt>
                <c:pt idx="3">
                  <c:v>33326</c:v>
                </c:pt>
                <c:pt idx="4">
                  <c:v>33417</c:v>
                </c:pt>
                <c:pt idx="5">
                  <c:v>33511</c:v>
                </c:pt>
                <c:pt idx="6">
                  <c:v>33603</c:v>
                </c:pt>
                <c:pt idx="7">
                  <c:v>33694</c:v>
                </c:pt>
                <c:pt idx="8">
                  <c:v>33785</c:v>
                </c:pt>
                <c:pt idx="9">
                  <c:v>33877</c:v>
                </c:pt>
                <c:pt idx="10">
                  <c:v>33969</c:v>
                </c:pt>
                <c:pt idx="11">
                  <c:v>34059</c:v>
                </c:pt>
                <c:pt idx="12">
                  <c:v>34150</c:v>
                </c:pt>
                <c:pt idx="13">
                  <c:v>34242</c:v>
                </c:pt>
                <c:pt idx="14">
                  <c:v>34334</c:v>
                </c:pt>
                <c:pt idx="15">
                  <c:v>34424</c:v>
                </c:pt>
                <c:pt idx="16">
                  <c:v>34515</c:v>
                </c:pt>
                <c:pt idx="17">
                  <c:v>34607</c:v>
                </c:pt>
                <c:pt idx="18">
                  <c:v>34698</c:v>
                </c:pt>
                <c:pt idx="19">
                  <c:v>34789</c:v>
                </c:pt>
                <c:pt idx="20">
                  <c:v>34880</c:v>
                </c:pt>
                <c:pt idx="21">
                  <c:v>34971</c:v>
                </c:pt>
                <c:pt idx="22">
                  <c:v>35062</c:v>
                </c:pt>
                <c:pt idx="23">
                  <c:v>35153</c:v>
                </c:pt>
                <c:pt idx="24">
                  <c:v>35244</c:v>
                </c:pt>
                <c:pt idx="25">
                  <c:v>35338</c:v>
                </c:pt>
                <c:pt idx="26">
                  <c:v>35430</c:v>
                </c:pt>
                <c:pt idx="27">
                  <c:v>35520</c:v>
                </c:pt>
                <c:pt idx="28">
                  <c:v>35611</c:v>
                </c:pt>
                <c:pt idx="29">
                  <c:v>35703</c:v>
                </c:pt>
                <c:pt idx="30">
                  <c:v>35795</c:v>
                </c:pt>
                <c:pt idx="31">
                  <c:v>35885</c:v>
                </c:pt>
                <c:pt idx="32">
                  <c:v>35976</c:v>
                </c:pt>
                <c:pt idx="33">
                  <c:v>36068</c:v>
                </c:pt>
                <c:pt idx="34">
                  <c:v>36160</c:v>
                </c:pt>
                <c:pt idx="35">
                  <c:v>36250</c:v>
                </c:pt>
                <c:pt idx="36">
                  <c:v>36341</c:v>
                </c:pt>
                <c:pt idx="37">
                  <c:v>36433</c:v>
                </c:pt>
                <c:pt idx="38">
                  <c:v>36525</c:v>
                </c:pt>
                <c:pt idx="39">
                  <c:v>36616</c:v>
                </c:pt>
                <c:pt idx="40">
                  <c:v>36707</c:v>
                </c:pt>
                <c:pt idx="41">
                  <c:v>36798</c:v>
                </c:pt>
                <c:pt idx="42">
                  <c:v>36889</c:v>
                </c:pt>
                <c:pt idx="43">
                  <c:v>36980</c:v>
                </c:pt>
                <c:pt idx="44">
                  <c:v>37071</c:v>
                </c:pt>
                <c:pt idx="45">
                  <c:v>37162</c:v>
                </c:pt>
                <c:pt idx="46">
                  <c:v>37256</c:v>
                </c:pt>
                <c:pt idx="47">
                  <c:v>37344</c:v>
                </c:pt>
                <c:pt idx="48">
                  <c:v>37435</c:v>
                </c:pt>
                <c:pt idx="49">
                  <c:v>37529</c:v>
                </c:pt>
                <c:pt idx="50">
                  <c:v>37621</c:v>
                </c:pt>
                <c:pt idx="51">
                  <c:v>37711</c:v>
                </c:pt>
                <c:pt idx="52">
                  <c:v>37802</c:v>
                </c:pt>
                <c:pt idx="53">
                  <c:v>37894</c:v>
                </c:pt>
                <c:pt idx="54">
                  <c:v>37986</c:v>
                </c:pt>
                <c:pt idx="55">
                  <c:v>38077</c:v>
                </c:pt>
                <c:pt idx="56">
                  <c:v>38168</c:v>
                </c:pt>
                <c:pt idx="57">
                  <c:v>38260</c:v>
                </c:pt>
                <c:pt idx="58">
                  <c:v>38352</c:v>
                </c:pt>
                <c:pt idx="59">
                  <c:v>38442</c:v>
                </c:pt>
                <c:pt idx="60">
                  <c:v>38533</c:v>
                </c:pt>
                <c:pt idx="61">
                  <c:v>38625</c:v>
                </c:pt>
                <c:pt idx="62">
                  <c:v>38716</c:v>
                </c:pt>
                <c:pt idx="63">
                  <c:v>38807</c:v>
                </c:pt>
                <c:pt idx="64">
                  <c:v>38898</c:v>
                </c:pt>
                <c:pt idx="65">
                  <c:v>38989</c:v>
                </c:pt>
                <c:pt idx="66">
                  <c:v>39080</c:v>
                </c:pt>
                <c:pt idx="67">
                  <c:v>39171</c:v>
                </c:pt>
                <c:pt idx="68">
                  <c:v>39262</c:v>
                </c:pt>
                <c:pt idx="69">
                  <c:v>39353</c:v>
                </c:pt>
                <c:pt idx="70">
                  <c:v>39447</c:v>
                </c:pt>
                <c:pt idx="71">
                  <c:v>39538</c:v>
                </c:pt>
                <c:pt idx="72">
                  <c:v>39629</c:v>
                </c:pt>
                <c:pt idx="73">
                  <c:v>39721</c:v>
                </c:pt>
                <c:pt idx="74">
                  <c:v>39813</c:v>
                </c:pt>
                <c:pt idx="75">
                  <c:v>39903</c:v>
                </c:pt>
                <c:pt idx="76">
                  <c:v>39994</c:v>
                </c:pt>
                <c:pt idx="77">
                  <c:v>40086</c:v>
                </c:pt>
                <c:pt idx="78">
                  <c:v>40178</c:v>
                </c:pt>
                <c:pt idx="79">
                  <c:v>40268</c:v>
                </c:pt>
                <c:pt idx="80">
                  <c:v>40359</c:v>
                </c:pt>
                <c:pt idx="81">
                  <c:v>40451</c:v>
                </c:pt>
                <c:pt idx="82">
                  <c:v>40543</c:v>
                </c:pt>
                <c:pt idx="83">
                  <c:v>40633</c:v>
                </c:pt>
                <c:pt idx="84">
                  <c:v>40724</c:v>
                </c:pt>
                <c:pt idx="85">
                  <c:v>40816</c:v>
                </c:pt>
                <c:pt idx="86">
                  <c:v>40907</c:v>
                </c:pt>
                <c:pt idx="87">
                  <c:v>40998</c:v>
                </c:pt>
                <c:pt idx="88">
                  <c:v>41089</c:v>
                </c:pt>
                <c:pt idx="89">
                  <c:v>41180</c:v>
                </c:pt>
                <c:pt idx="90">
                  <c:v>41274</c:v>
                </c:pt>
                <c:pt idx="91">
                  <c:v>41362</c:v>
                </c:pt>
                <c:pt idx="92">
                  <c:v>41453</c:v>
                </c:pt>
                <c:pt idx="93">
                  <c:v>41547</c:v>
                </c:pt>
                <c:pt idx="94">
                  <c:v>41639</c:v>
                </c:pt>
                <c:pt idx="95">
                  <c:v>41729</c:v>
                </c:pt>
                <c:pt idx="96">
                  <c:v>41820</c:v>
                </c:pt>
                <c:pt idx="97">
                  <c:v>41912</c:v>
                </c:pt>
                <c:pt idx="98">
                  <c:v>42004</c:v>
                </c:pt>
                <c:pt idx="99">
                  <c:v>42094</c:v>
                </c:pt>
                <c:pt idx="100">
                  <c:v>42185</c:v>
                </c:pt>
                <c:pt idx="101">
                  <c:v>42277</c:v>
                </c:pt>
                <c:pt idx="102">
                  <c:v>42369</c:v>
                </c:pt>
                <c:pt idx="103">
                  <c:v>42460</c:v>
                </c:pt>
                <c:pt idx="104">
                  <c:v>42551</c:v>
                </c:pt>
                <c:pt idx="105">
                  <c:v>42643</c:v>
                </c:pt>
                <c:pt idx="106">
                  <c:v>42734</c:v>
                </c:pt>
                <c:pt idx="107">
                  <c:v>42825</c:v>
                </c:pt>
                <c:pt idx="108">
                  <c:v>42916</c:v>
                </c:pt>
                <c:pt idx="109">
                  <c:v>43007</c:v>
                </c:pt>
                <c:pt idx="110">
                  <c:v>43098</c:v>
                </c:pt>
                <c:pt idx="111">
                  <c:v>43189</c:v>
                </c:pt>
                <c:pt idx="112">
                  <c:v>43280</c:v>
                </c:pt>
                <c:pt idx="113">
                  <c:v>43371</c:v>
                </c:pt>
                <c:pt idx="114">
                  <c:v>43465</c:v>
                </c:pt>
                <c:pt idx="115">
                  <c:v>43553</c:v>
                </c:pt>
                <c:pt idx="116">
                  <c:v>43644</c:v>
                </c:pt>
                <c:pt idx="117">
                  <c:v>43738</c:v>
                </c:pt>
                <c:pt idx="118">
                  <c:v>43830</c:v>
                </c:pt>
                <c:pt idx="119">
                  <c:v>43921</c:v>
                </c:pt>
                <c:pt idx="120">
                  <c:v>44012</c:v>
                </c:pt>
                <c:pt idx="121">
                  <c:v>44104</c:v>
                </c:pt>
                <c:pt idx="122">
                  <c:v>44196</c:v>
                </c:pt>
                <c:pt idx="123">
                  <c:v>44286</c:v>
                </c:pt>
                <c:pt idx="124">
                  <c:v>44377</c:v>
                </c:pt>
                <c:pt idx="125">
                  <c:v>44469</c:v>
                </c:pt>
                <c:pt idx="126">
                  <c:v>44561</c:v>
                </c:pt>
                <c:pt idx="127">
                  <c:v>44651</c:v>
                </c:pt>
                <c:pt idx="128">
                  <c:v>44742</c:v>
                </c:pt>
                <c:pt idx="129">
                  <c:v>44834</c:v>
                </c:pt>
                <c:pt idx="130">
                  <c:v>44925</c:v>
                </c:pt>
                <c:pt idx="131">
                  <c:v>45016</c:v>
                </c:pt>
                <c:pt idx="132">
                  <c:v>45107</c:v>
                </c:pt>
              </c:numCache>
            </c:numRef>
          </c:cat>
          <c:val>
            <c:numRef>
              <c:f>Worksheet!$B$2:$B$217</c:f>
              <c:numCache>
                <c:formatCode>General</c:formatCode>
                <c:ptCount val="216"/>
                <c:pt idx="0">
                  <c:v>54.4</c:v>
                </c:pt>
                <c:pt idx="1">
                  <c:v>46.7</c:v>
                </c:pt>
                <c:pt idx="2">
                  <c:v>54.2</c:v>
                </c:pt>
                <c:pt idx="3">
                  <c:v>38.6</c:v>
                </c:pt>
                <c:pt idx="4">
                  <c:v>20</c:v>
                </c:pt>
                <c:pt idx="5">
                  <c:v>18.600000000000001</c:v>
                </c:pt>
                <c:pt idx="6">
                  <c:v>16.7</c:v>
                </c:pt>
                <c:pt idx="7">
                  <c:v>10</c:v>
                </c:pt>
                <c:pt idx="8">
                  <c:v>3.5</c:v>
                </c:pt>
                <c:pt idx="9">
                  <c:v>-3.4</c:v>
                </c:pt>
                <c:pt idx="10">
                  <c:v>5.2</c:v>
                </c:pt>
                <c:pt idx="11">
                  <c:v>3.4</c:v>
                </c:pt>
                <c:pt idx="12">
                  <c:v>-12.1</c:v>
                </c:pt>
                <c:pt idx="13">
                  <c:v>-25</c:v>
                </c:pt>
                <c:pt idx="14">
                  <c:v>-20</c:v>
                </c:pt>
                <c:pt idx="15">
                  <c:v>-18.600000000000001</c:v>
                </c:pt>
                <c:pt idx="16">
                  <c:v>-15.5</c:v>
                </c:pt>
                <c:pt idx="17">
                  <c:v>-10.3</c:v>
                </c:pt>
                <c:pt idx="18">
                  <c:v>-22.4</c:v>
                </c:pt>
                <c:pt idx="19">
                  <c:v>-10.199999999999999</c:v>
                </c:pt>
                <c:pt idx="20">
                  <c:v>-6.8</c:v>
                </c:pt>
                <c:pt idx="21">
                  <c:v>-8.6</c:v>
                </c:pt>
                <c:pt idx="22">
                  <c:v>-5.2</c:v>
                </c:pt>
                <c:pt idx="23">
                  <c:v>6.9</c:v>
                </c:pt>
                <c:pt idx="24">
                  <c:v>-1.8</c:v>
                </c:pt>
                <c:pt idx="25">
                  <c:v>-7.4</c:v>
                </c:pt>
                <c:pt idx="26">
                  <c:v>-8.6</c:v>
                </c:pt>
                <c:pt idx="27">
                  <c:v>-8.9</c:v>
                </c:pt>
                <c:pt idx="28">
                  <c:v>-10.3</c:v>
                </c:pt>
                <c:pt idx="29">
                  <c:v>-5.8</c:v>
                </c:pt>
                <c:pt idx="30">
                  <c:v>-7</c:v>
                </c:pt>
                <c:pt idx="31">
                  <c:v>1.8</c:v>
                </c:pt>
                <c:pt idx="32">
                  <c:v>-7.1</c:v>
                </c:pt>
                <c:pt idx="33">
                  <c:v>0</c:v>
                </c:pt>
                <c:pt idx="34">
                  <c:v>36.4</c:v>
                </c:pt>
                <c:pt idx="35">
                  <c:v>7.4</c:v>
                </c:pt>
                <c:pt idx="36">
                  <c:v>10</c:v>
                </c:pt>
                <c:pt idx="37">
                  <c:v>5.4</c:v>
                </c:pt>
                <c:pt idx="38">
                  <c:v>9.1</c:v>
                </c:pt>
                <c:pt idx="39">
                  <c:v>10.9</c:v>
                </c:pt>
                <c:pt idx="40">
                  <c:v>24.6</c:v>
                </c:pt>
                <c:pt idx="41">
                  <c:v>33.9</c:v>
                </c:pt>
                <c:pt idx="42">
                  <c:v>43.9</c:v>
                </c:pt>
                <c:pt idx="43">
                  <c:v>59.6</c:v>
                </c:pt>
                <c:pt idx="44">
                  <c:v>50.9</c:v>
                </c:pt>
                <c:pt idx="45">
                  <c:v>40.4</c:v>
                </c:pt>
                <c:pt idx="46">
                  <c:v>50.9</c:v>
                </c:pt>
                <c:pt idx="47">
                  <c:v>45.5</c:v>
                </c:pt>
                <c:pt idx="48">
                  <c:v>25</c:v>
                </c:pt>
                <c:pt idx="49">
                  <c:v>21.4</c:v>
                </c:pt>
                <c:pt idx="50">
                  <c:v>20</c:v>
                </c:pt>
                <c:pt idx="51">
                  <c:v>22</c:v>
                </c:pt>
                <c:pt idx="52">
                  <c:v>8.9</c:v>
                </c:pt>
                <c:pt idx="53">
                  <c:v>3.4</c:v>
                </c:pt>
                <c:pt idx="54">
                  <c:v>0</c:v>
                </c:pt>
                <c:pt idx="55">
                  <c:v>-17.899999999999999</c:v>
                </c:pt>
                <c:pt idx="56">
                  <c:v>-22.8</c:v>
                </c:pt>
                <c:pt idx="57">
                  <c:v>-20</c:v>
                </c:pt>
                <c:pt idx="58">
                  <c:v>-21.1</c:v>
                </c:pt>
                <c:pt idx="59">
                  <c:v>-23.6</c:v>
                </c:pt>
                <c:pt idx="60">
                  <c:v>-24.1</c:v>
                </c:pt>
                <c:pt idx="61">
                  <c:v>-16.7</c:v>
                </c:pt>
                <c:pt idx="62">
                  <c:v>-8.8000000000000007</c:v>
                </c:pt>
                <c:pt idx="63">
                  <c:v>-10.7</c:v>
                </c:pt>
                <c:pt idx="64">
                  <c:v>-12.3</c:v>
                </c:pt>
                <c:pt idx="65">
                  <c:v>-8.9</c:v>
                </c:pt>
                <c:pt idx="66">
                  <c:v>0</c:v>
                </c:pt>
                <c:pt idx="67">
                  <c:v>0</c:v>
                </c:pt>
                <c:pt idx="68">
                  <c:v>-3.8</c:v>
                </c:pt>
                <c:pt idx="69">
                  <c:v>7.5</c:v>
                </c:pt>
                <c:pt idx="70">
                  <c:v>19.2</c:v>
                </c:pt>
                <c:pt idx="71">
                  <c:v>32.1</c:v>
                </c:pt>
                <c:pt idx="72">
                  <c:v>55.4</c:v>
                </c:pt>
                <c:pt idx="73">
                  <c:v>57.7</c:v>
                </c:pt>
                <c:pt idx="74">
                  <c:v>83.6</c:v>
                </c:pt>
                <c:pt idx="75">
                  <c:v>64.2</c:v>
                </c:pt>
                <c:pt idx="76">
                  <c:v>39.6</c:v>
                </c:pt>
                <c:pt idx="77">
                  <c:v>31.5</c:v>
                </c:pt>
                <c:pt idx="78">
                  <c:v>14</c:v>
                </c:pt>
                <c:pt idx="79">
                  <c:v>-5.5</c:v>
                </c:pt>
                <c:pt idx="80">
                  <c:v>-7.1</c:v>
                </c:pt>
                <c:pt idx="81">
                  <c:v>-8.8000000000000007</c:v>
                </c:pt>
                <c:pt idx="82">
                  <c:v>-10.5</c:v>
                </c:pt>
                <c:pt idx="83">
                  <c:v>-10.5</c:v>
                </c:pt>
                <c:pt idx="84">
                  <c:v>-16.399999999999999</c:v>
                </c:pt>
                <c:pt idx="85">
                  <c:v>-21.8</c:v>
                </c:pt>
                <c:pt idx="86">
                  <c:v>-5.9</c:v>
                </c:pt>
                <c:pt idx="87">
                  <c:v>5.4</c:v>
                </c:pt>
                <c:pt idx="88">
                  <c:v>-6.9</c:v>
                </c:pt>
                <c:pt idx="89">
                  <c:v>-9.5</c:v>
                </c:pt>
                <c:pt idx="90">
                  <c:v>-7.6</c:v>
                </c:pt>
                <c:pt idx="91">
                  <c:v>-7.4</c:v>
                </c:pt>
                <c:pt idx="92">
                  <c:v>-19.100000000000001</c:v>
                </c:pt>
                <c:pt idx="93">
                  <c:v>-18.100000000000001</c:v>
                </c:pt>
                <c:pt idx="94">
                  <c:v>-8.3000000000000007</c:v>
                </c:pt>
                <c:pt idx="95">
                  <c:v>-13.7</c:v>
                </c:pt>
                <c:pt idx="96">
                  <c:v>-11.1</c:v>
                </c:pt>
                <c:pt idx="97">
                  <c:v>-10.7</c:v>
                </c:pt>
                <c:pt idx="98">
                  <c:v>-10.5</c:v>
                </c:pt>
                <c:pt idx="99">
                  <c:v>-5.5</c:v>
                </c:pt>
                <c:pt idx="100">
                  <c:v>-5.3</c:v>
                </c:pt>
                <c:pt idx="101">
                  <c:v>-7</c:v>
                </c:pt>
                <c:pt idx="102">
                  <c:v>7.4</c:v>
                </c:pt>
                <c:pt idx="103">
                  <c:v>8.1999999999999993</c:v>
                </c:pt>
                <c:pt idx="104">
                  <c:v>11.6</c:v>
                </c:pt>
                <c:pt idx="105">
                  <c:v>8.5</c:v>
                </c:pt>
                <c:pt idx="106">
                  <c:v>1.5</c:v>
                </c:pt>
                <c:pt idx="107">
                  <c:v>1.4</c:v>
                </c:pt>
                <c:pt idx="108">
                  <c:v>-2.8</c:v>
                </c:pt>
                <c:pt idx="109">
                  <c:v>-3.9</c:v>
                </c:pt>
                <c:pt idx="110">
                  <c:v>-8.5</c:v>
                </c:pt>
                <c:pt idx="111">
                  <c:v>-10</c:v>
                </c:pt>
                <c:pt idx="112">
                  <c:v>-11.3</c:v>
                </c:pt>
                <c:pt idx="113">
                  <c:v>-15.9</c:v>
                </c:pt>
                <c:pt idx="114">
                  <c:v>-15.9</c:v>
                </c:pt>
                <c:pt idx="115">
                  <c:v>2.8</c:v>
                </c:pt>
                <c:pt idx="116">
                  <c:v>-4.2</c:v>
                </c:pt>
                <c:pt idx="117">
                  <c:v>-2.8</c:v>
                </c:pt>
                <c:pt idx="118">
                  <c:v>5.4</c:v>
                </c:pt>
                <c:pt idx="119">
                  <c:v>0</c:v>
                </c:pt>
                <c:pt idx="120">
                  <c:v>41.5</c:v>
                </c:pt>
                <c:pt idx="121">
                  <c:v>71.2</c:v>
                </c:pt>
                <c:pt idx="122">
                  <c:v>37.700000000000003</c:v>
                </c:pt>
                <c:pt idx="123">
                  <c:v>5.5</c:v>
                </c:pt>
                <c:pt idx="124">
                  <c:v>-15.1</c:v>
                </c:pt>
                <c:pt idx="125">
                  <c:v>-32.4</c:v>
                </c:pt>
                <c:pt idx="126">
                  <c:v>-18.2</c:v>
                </c:pt>
                <c:pt idx="127">
                  <c:v>-14.5</c:v>
                </c:pt>
                <c:pt idx="128">
                  <c:v>-1.5</c:v>
                </c:pt>
                <c:pt idx="129">
                  <c:v>24.2</c:v>
                </c:pt>
                <c:pt idx="130">
                  <c:v>39.1</c:v>
                </c:pt>
                <c:pt idx="131">
                  <c:v>44.8</c:v>
                </c:pt>
                <c:pt idx="132">
                  <c:v>46</c:v>
                </c:pt>
              </c:numCache>
            </c:numRef>
          </c:val>
          <c:smooth val="0"/>
          <c:extLst>
            <c:ext xmlns:c16="http://schemas.microsoft.com/office/drawing/2014/chart" uri="{C3380CC4-5D6E-409C-BE32-E72D297353CC}">
              <c16:uniqueId val="{00000000-F393-4043-AEB7-D34E086205A9}"/>
            </c:ext>
          </c:extLst>
        </c:ser>
        <c:dLbls>
          <c:showLegendKey val="0"/>
          <c:showVal val="0"/>
          <c:showCatName val="0"/>
          <c:showSerName val="0"/>
          <c:showPercent val="0"/>
          <c:showBubbleSize val="0"/>
        </c:dLbls>
        <c:marker val="1"/>
        <c:smooth val="0"/>
        <c:axId val="561542320"/>
        <c:axId val="561538992"/>
      </c:lineChart>
      <c:lineChart>
        <c:grouping val="standard"/>
        <c:varyColors val="0"/>
        <c:ser>
          <c:idx val="1"/>
          <c:order val="1"/>
          <c:tx>
            <c:strRef>
              <c:f>Worksheet!$C$1</c:f>
              <c:strCache>
                <c:ptCount val="1"/>
                <c:pt idx="0">
                  <c:v>Unemployment (R)</c:v>
                </c:pt>
              </c:strCache>
            </c:strRef>
          </c:tx>
          <c:spPr>
            <a:ln w="28575" cap="rnd">
              <a:solidFill>
                <a:schemeClr val="accent2"/>
              </a:solidFill>
              <a:round/>
            </a:ln>
            <a:effectLst/>
          </c:spPr>
          <c:marker>
            <c:symbol val="none"/>
          </c:marker>
          <c:cat>
            <c:numRef>
              <c:f>Worksheet!$A$2:$A$217</c:f>
              <c:numCache>
                <c:formatCode>m/d/yyyy</c:formatCode>
                <c:ptCount val="216"/>
                <c:pt idx="0">
                  <c:v>33053</c:v>
                </c:pt>
                <c:pt idx="1">
                  <c:v>33144</c:v>
                </c:pt>
                <c:pt idx="2">
                  <c:v>33238</c:v>
                </c:pt>
                <c:pt idx="3">
                  <c:v>33326</c:v>
                </c:pt>
                <c:pt idx="4">
                  <c:v>33417</c:v>
                </c:pt>
                <c:pt idx="5">
                  <c:v>33511</c:v>
                </c:pt>
                <c:pt idx="6">
                  <c:v>33603</c:v>
                </c:pt>
                <c:pt idx="7">
                  <c:v>33694</c:v>
                </c:pt>
                <c:pt idx="8">
                  <c:v>33785</c:v>
                </c:pt>
                <c:pt idx="9">
                  <c:v>33877</c:v>
                </c:pt>
                <c:pt idx="10">
                  <c:v>33969</c:v>
                </c:pt>
                <c:pt idx="11">
                  <c:v>34059</c:v>
                </c:pt>
                <c:pt idx="12">
                  <c:v>34150</c:v>
                </c:pt>
                <c:pt idx="13">
                  <c:v>34242</c:v>
                </c:pt>
                <c:pt idx="14">
                  <c:v>34334</c:v>
                </c:pt>
                <c:pt idx="15">
                  <c:v>34424</c:v>
                </c:pt>
                <c:pt idx="16">
                  <c:v>34515</c:v>
                </c:pt>
                <c:pt idx="17">
                  <c:v>34607</c:v>
                </c:pt>
                <c:pt idx="18">
                  <c:v>34698</c:v>
                </c:pt>
                <c:pt idx="19">
                  <c:v>34789</c:v>
                </c:pt>
                <c:pt idx="20">
                  <c:v>34880</c:v>
                </c:pt>
                <c:pt idx="21">
                  <c:v>34971</c:v>
                </c:pt>
                <c:pt idx="22">
                  <c:v>35062</c:v>
                </c:pt>
                <c:pt idx="23">
                  <c:v>35153</c:v>
                </c:pt>
                <c:pt idx="24">
                  <c:v>35244</c:v>
                </c:pt>
                <c:pt idx="25">
                  <c:v>35338</c:v>
                </c:pt>
                <c:pt idx="26">
                  <c:v>35430</c:v>
                </c:pt>
                <c:pt idx="27">
                  <c:v>35520</c:v>
                </c:pt>
                <c:pt idx="28">
                  <c:v>35611</c:v>
                </c:pt>
                <c:pt idx="29">
                  <c:v>35703</c:v>
                </c:pt>
                <c:pt idx="30">
                  <c:v>35795</c:v>
                </c:pt>
                <c:pt idx="31">
                  <c:v>35885</c:v>
                </c:pt>
                <c:pt idx="32">
                  <c:v>35976</c:v>
                </c:pt>
                <c:pt idx="33">
                  <c:v>36068</c:v>
                </c:pt>
                <c:pt idx="34">
                  <c:v>36160</c:v>
                </c:pt>
                <c:pt idx="35">
                  <c:v>36250</c:v>
                </c:pt>
                <c:pt idx="36">
                  <c:v>36341</c:v>
                </c:pt>
                <c:pt idx="37">
                  <c:v>36433</c:v>
                </c:pt>
                <c:pt idx="38">
                  <c:v>36525</c:v>
                </c:pt>
                <c:pt idx="39">
                  <c:v>36616</c:v>
                </c:pt>
                <c:pt idx="40">
                  <c:v>36707</c:v>
                </c:pt>
                <c:pt idx="41">
                  <c:v>36798</c:v>
                </c:pt>
                <c:pt idx="42">
                  <c:v>36889</c:v>
                </c:pt>
                <c:pt idx="43">
                  <c:v>36980</c:v>
                </c:pt>
                <c:pt idx="44">
                  <c:v>37071</c:v>
                </c:pt>
                <c:pt idx="45">
                  <c:v>37162</c:v>
                </c:pt>
                <c:pt idx="46">
                  <c:v>37256</c:v>
                </c:pt>
                <c:pt idx="47">
                  <c:v>37344</c:v>
                </c:pt>
                <c:pt idx="48">
                  <c:v>37435</c:v>
                </c:pt>
                <c:pt idx="49">
                  <c:v>37529</c:v>
                </c:pt>
                <c:pt idx="50">
                  <c:v>37621</c:v>
                </c:pt>
                <c:pt idx="51">
                  <c:v>37711</c:v>
                </c:pt>
                <c:pt idx="52">
                  <c:v>37802</c:v>
                </c:pt>
                <c:pt idx="53">
                  <c:v>37894</c:v>
                </c:pt>
                <c:pt idx="54">
                  <c:v>37986</c:v>
                </c:pt>
                <c:pt idx="55">
                  <c:v>38077</c:v>
                </c:pt>
                <c:pt idx="56">
                  <c:v>38168</c:v>
                </c:pt>
                <c:pt idx="57">
                  <c:v>38260</c:v>
                </c:pt>
                <c:pt idx="58">
                  <c:v>38352</c:v>
                </c:pt>
                <c:pt idx="59">
                  <c:v>38442</c:v>
                </c:pt>
                <c:pt idx="60">
                  <c:v>38533</c:v>
                </c:pt>
                <c:pt idx="61">
                  <c:v>38625</c:v>
                </c:pt>
                <c:pt idx="62">
                  <c:v>38716</c:v>
                </c:pt>
                <c:pt idx="63">
                  <c:v>38807</c:v>
                </c:pt>
                <c:pt idx="64">
                  <c:v>38898</c:v>
                </c:pt>
                <c:pt idx="65">
                  <c:v>38989</c:v>
                </c:pt>
                <c:pt idx="66">
                  <c:v>39080</c:v>
                </c:pt>
                <c:pt idx="67">
                  <c:v>39171</c:v>
                </c:pt>
                <c:pt idx="68">
                  <c:v>39262</c:v>
                </c:pt>
                <c:pt idx="69">
                  <c:v>39353</c:v>
                </c:pt>
                <c:pt idx="70">
                  <c:v>39447</c:v>
                </c:pt>
                <c:pt idx="71">
                  <c:v>39538</c:v>
                </c:pt>
                <c:pt idx="72">
                  <c:v>39629</c:v>
                </c:pt>
                <c:pt idx="73">
                  <c:v>39721</c:v>
                </c:pt>
                <c:pt idx="74">
                  <c:v>39813</c:v>
                </c:pt>
                <c:pt idx="75">
                  <c:v>39903</c:v>
                </c:pt>
                <c:pt idx="76">
                  <c:v>39994</c:v>
                </c:pt>
                <c:pt idx="77">
                  <c:v>40086</c:v>
                </c:pt>
                <c:pt idx="78">
                  <c:v>40178</c:v>
                </c:pt>
                <c:pt idx="79">
                  <c:v>40268</c:v>
                </c:pt>
                <c:pt idx="80">
                  <c:v>40359</c:v>
                </c:pt>
                <c:pt idx="81">
                  <c:v>40451</c:v>
                </c:pt>
                <c:pt idx="82">
                  <c:v>40543</c:v>
                </c:pt>
                <c:pt idx="83">
                  <c:v>40633</c:v>
                </c:pt>
                <c:pt idx="84">
                  <c:v>40724</c:v>
                </c:pt>
                <c:pt idx="85">
                  <c:v>40816</c:v>
                </c:pt>
                <c:pt idx="86">
                  <c:v>40907</c:v>
                </c:pt>
                <c:pt idx="87">
                  <c:v>40998</c:v>
                </c:pt>
                <c:pt idx="88">
                  <c:v>41089</c:v>
                </c:pt>
                <c:pt idx="89">
                  <c:v>41180</c:v>
                </c:pt>
                <c:pt idx="90">
                  <c:v>41274</c:v>
                </c:pt>
                <c:pt idx="91">
                  <c:v>41362</c:v>
                </c:pt>
                <c:pt idx="92">
                  <c:v>41453</c:v>
                </c:pt>
                <c:pt idx="93">
                  <c:v>41547</c:v>
                </c:pt>
                <c:pt idx="94">
                  <c:v>41639</c:v>
                </c:pt>
                <c:pt idx="95">
                  <c:v>41729</c:v>
                </c:pt>
                <c:pt idx="96">
                  <c:v>41820</c:v>
                </c:pt>
                <c:pt idx="97">
                  <c:v>41912</c:v>
                </c:pt>
                <c:pt idx="98">
                  <c:v>42004</c:v>
                </c:pt>
                <c:pt idx="99">
                  <c:v>42094</c:v>
                </c:pt>
                <c:pt idx="100">
                  <c:v>42185</c:v>
                </c:pt>
                <c:pt idx="101">
                  <c:v>42277</c:v>
                </c:pt>
                <c:pt idx="102">
                  <c:v>42369</c:v>
                </c:pt>
                <c:pt idx="103">
                  <c:v>42460</c:v>
                </c:pt>
                <c:pt idx="104">
                  <c:v>42551</c:v>
                </c:pt>
                <c:pt idx="105">
                  <c:v>42643</c:v>
                </c:pt>
                <c:pt idx="106">
                  <c:v>42734</c:v>
                </c:pt>
                <c:pt idx="107">
                  <c:v>42825</c:v>
                </c:pt>
                <c:pt idx="108">
                  <c:v>42916</c:v>
                </c:pt>
                <c:pt idx="109">
                  <c:v>43007</c:v>
                </c:pt>
                <c:pt idx="110">
                  <c:v>43098</c:v>
                </c:pt>
                <c:pt idx="111">
                  <c:v>43189</c:v>
                </c:pt>
                <c:pt idx="112">
                  <c:v>43280</c:v>
                </c:pt>
                <c:pt idx="113">
                  <c:v>43371</c:v>
                </c:pt>
                <c:pt idx="114">
                  <c:v>43465</c:v>
                </c:pt>
                <c:pt idx="115">
                  <c:v>43553</c:v>
                </c:pt>
                <c:pt idx="116">
                  <c:v>43644</c:v>
                </c:pt>
                <c:pt idx="117">
                  <c:v>43738</c:v>
                </c:pt>
                <c:pt idx="118">
                  <c:v>43830</c:v>
                </c:pt>
                <c:pt idx="119">
                  <c:v>43921</c:v>
                </c:pt>
                <c:pt idx="120">
                  <c:v>44012</c:v>
                </c:pt>
                <c:pt idx="121">
                  <c:v>44104</c:v>
                </c:pt>
                <c:pt idx="122">
                  <c:v>44196</c:v>
                </c:pt>
                <c:pt idx="123">
                  <c:v>44286</c:v>
                </c:pt>
                <c:pt idx="124">
                  <c:v>44377</c:v>
                </c:pt>
                <c:pt idx="125">
                  <c:v>44469</c:v>
                </c:pt>
                <c:pt idx="126">
                  <c:v>44561</c:v>
                </c:pt>
                <c:pt idx="127">
                  <c:v>44651</c:v>
                </c:pt>
                <c:pt idx="128">
                  <c:v>44742</c:v>
                </c:pt>
                <c:pt idx="129">
                  <c:v>44834</c:v>
                </c:pt>
                <c:pt idx="130">
                  <c:v>44925</c:v>
                </c:pt>
                <c:pt idx="131">
                  <c:v>45016</c:v>
                </c:pt>
                <c:pt idx="132">
                  <c:v>45107</c:v>
                </c:pt>
              </c:numCache>
            </c:numRef>
          </c:cat>
          <c:val>
            <c:numRef>
              <c:f>Worksheet!$C$2:$C$217</c:f>
              <c:numCache>
                <c:formatCode>General</c:formatCode>
                <c:ptCount val="216"/>
                <c:pt idx="0">
                  <c:v>5.33</c:v>
                </c:pt>
                <c:pt idx="1">
                  <c:v>5.7</c:v>
                </c:pt>
                <c:pt idx="2">
                  <c:v>6.13</c:v>
                </c:pt>
                <c:pt idx="3">
                  <c:v>6.6</c:v>
                </c:pt>
                <c:pt idx="4">
                  <c:v>6.83</c:v>
                </c:pt>
                <c:pt idx="5">
                  <c:v>6.87</c:v>
                </c:pt>
                <c:pt idx="6">
                  <c:v>7.1</c:v>
                </c:pt>
                <c:pt idx="7">
                  <c:v>7.37</c:v>
                </c:pt>
                <c:pt idx="8">
                  <c:v>7.6</c:v>
                </c:pt>
                <c:pt idx="9">
                  <c:v>7.63</c:v>
                </c:pt>
                <c:pt idx="10">
                  <c:v>7.37</c:v>
                </c:pt>
                <c:pt idx="11">
                  <c:v>7.13</c:v>
                </c:pt>
                <c:pt idx="12">
                  <c:v>7.07</c:v>
                </c:pt>
                <c:pt idx="13">
                  <c:v>6.8</c:v>
                </c:pt>
                <c:pt idx="14">
                  <c:v>6.63</c:v>
                </c:pt>
                <c:pt idx="15">
                  <c:v>6.57</c:v>
                </c:pt>
                <c:pt idx="16">
                  <c:v>6.2</c:v>
                </c:pt>
                <c:pt idx="17">
                  <c:v>6</c:v>
                </c:pt>
                <c:pt idx="18">
                  <c:v>5.63</c:v>
                </c:pt>
                <c:pt idx="19">
                  <c:v>5.47</c:v>
                </c:pt>
                <c:pt idx="20">
                  <c:v>5.67</c:v>
                </c:pt>
                <c:pt idx="21">
                  <c:v>5.67</c:v>
                </c:pt>
                <c:pt idx="22">
                  <c:v>5.57</c:v>
                </c:pt>
                <c:pt idx="23">
                  <c:v>5.53</c:v>
                </c:pt>
                <c:pt idx="24">
                  <c:v>5.5</c:v>
                </c:pt>
                <c:pt idx="25">
                  <c:v>5.27</c:v>
                </c:pt>
                <c:pt idx="26">
                  <c:v>5.33</c:v>
                </c:pt>
                <c:pt idx="27">
                  <c:v>5.23</c:v>
                </c:pt>
                <c:pt idx="28">
                  <c:v>5</c:v>
                </c:pt>
                <c:pt idx="29">
                  <c:v>4.9000000000000004</c:v>
                </c:pt>
                <c:pt idx="30">
                  <c:v>4.67</c:v>
                </c:pt>
                <c:pt idx="31">
                  <c:v>4.63</c:v>
                </c:pt>
                <c:pt idx="32">
                  <c:v>4.37</c:v>
                </c:pt>
                <c:pt idx="33">
                  <c:v>4.53</c:v>
                </c:pt>
                <c:pt idx="34">
                  <c:v>4.43</c:v>
                </c:pt>
                <c:pt idx="35">
                  <c:v>4.3</c:v>
                </c:pt>
                <c:pt idx="36">
                  <c:v>4.2699999999999996</c:v>
                </c:pt>
                <c:pt idx="37">
                  <c:v>4.2300000000000004</c:v>
                </c:pt>
                <c:pt idx="38">
                  <c:v>4.07</c:v>
                </c:pt>
                <c:pt idx="39">
                  <c:v>4.03</c:v>
                </c:pt>
                <c:pt idx="40">
                  <c:v>3.93</c:v>
                </c:pt>
                <c:pt idx="41">
                  <c:v>4</c:v>
                </c:pt>
                <c:pt idx="42">
                  <c:v>3.9</c:v>
                </c:pt>
                <c:pt idx="43">
                  <c:v>4.2300000000000004</c:v>
                </c:pt>
                <c:pt idx="44">
                  <c:v>4.4000000000000004</c:v>
                </c:pt>
                <c:pt idx="45">
                  <c:v>4.83</c:v>
                </c:pt>
                <c:pt idx="46">
                  <c:v>5.5</c:v>
                </c:pt>
                <c:pt idx="47">
                  <c:v>5.7</c:v>
                </c:pt>
                <c:pt idx="48">
                  <c:v>5.83</c:v>
                </c:pt>
                <c:pt idx="49">
                  <c:v>5.73</c:v>
                </c:pt>
                <c:pt idx="50">
                  <c:v>5.87</c:v>
                </c:pt>
                <c:pt idx="51">
                  <c:v>5.87</c:v>
                </c:pt>
                <c:pt idx="52">
                  <c:v>6.13</c:v>
                </c:pt>
                <c:pt idx="53">
                  <c:v>6.13</c:v>
                </c:pt>
                <c:pt idx="54">
                  <c:v>5.83</c:v>
                </c:pt>
                <c:pt idx="55">
                  <c:v>5.7</c:v>
                </c:pt>
                <c:pt idx="56">
                  <c:v>5.6</c:v>
                </c:pt>
                <c:pt idx="57">
                  <c:v>5.43</c:v>
                </c:pt>
                <c:pt idx="58">
                  <c:v>5.43</c:v>
                </c:pt>
                <c:pt idx="59">
                  <c:v>5.3</c:v>
                </c:pt>
                <c:pt idx="60">
                  <c:v>5.0999999999999996</c:v>
                </c:pt>
                <c:pt idx="61">
                  <c:v>4.97</c:v>
                </c:pt>
                <c:pt idx="62">
                  <c:v>4.97</c:v>
                </c:pt>
                <c:pt idx="63">
                  <c:v>4.7300000000000004</c:v>
                </c:pt>
                <c:pt idx="64">
                  <c:v>4.63</c:v>
                </c:pt>
                <c:pt idx="65">
                  <c:v>4.63</c:v>
                </c:pt>
                <c:pt idx="66">
                  <c:v>4.43</c:v>
                </c:pt>
                <c:pt idx="67">
                  <c:v>4.5</c:v>
                </c:pt>
                <c:pt idx="68">
                  <c:v>4.5</c:v>
                </c:pt>
                <c:pt idx="69">
                  <c:v>4.67</c:v>
                </c:pt>
                <c:pt idx="70">
                  <c:v>4.8</c:v>
                </c:pt>
                <c:pt idx="71">
                  <c:v>5</c:v>
                </c:pt>
                <c:pt idx="72">
                  <c:v>5.33</c:v>
                </c:pt>
                <c:pt idx="73">
                  <c:v>6</c:v>
                </c:pt>
                <c:pt idx="74">
                  <c:v>6.87</c:v>
                </c:pt>
                <c:pt idx="75">
                  <c:v>8.27</c:v>
                </c:pt>
                <c:pt idx="76">
                  <c:v>9.3000000000000007</c:v>
                </c:pt>
                <c:pt idx="77">
                  <c:v>9.6300000000000008</c:v>
                </c:pt>
                <c:pt idx="78">
                  <c:v>9.93</c:v>
                </c:pt>
                <c:pt idx="79">
                  <c:v>9.83</c:v>
                </c:pt>
                <c:pt idx="80">
                  <c:v>9.6300000000000008</c:v>
                </c:pt>
                <c:pt idx="81">
                  <c:v>9.4700000000000006</c:v>
                </c:pt>
                <c:pt idx="82">
                  <c:v>9.5</c:v>
                </c:pt>
                <c:pt idx="83">
                  <c:v>9.0299999999999994</c:v>
                </c:pt>
                <c:pt idx="84">
                  <c:v>9.07</c:v>
                </c:pt>
                <c:pt idx="85">
                  <c:v>9</c:v>
                </c:pt>
                <c:pt idx="86">
                  <c:v>8.6300000000000008</c:v>
                </c:pt>
                <c:pt idx="87">
                  <c:v>8.27</c:v>
                </c:pt>
                <c:pt idx="88">
                  <c:v>8.1999999999999993</c:v>
                </c:pt>
                <c:pt idx="89">
                  <c:v>8.0299999999999994</c:v>
                </c:pt>
                <c:pt idx="90">
                  <c:v>7.8</c:v>
                </c:pt>
                <c:pt idx="91">
                  <c:v>7.73</c:v>
                </c:pt>
                <c:pt idx="92">
                  <c:v>7.53</c:v>
                </c:pt>
                <c:pt idx="93">
                  <c:v>7.23</c:v>
                </c:pt>
                <c:pt idx="94">
                  <c:v>6.93</c:v>
                </c:pt>
                <c:pt idx="95">
                  <c:v>6.67</c:v>
                </c:pt>
                <c:pt idx="96">
                  <c:v>6.2</c:v>
                </c:pt>
                <c:pt idx="97">
                  <c:v>6.07</c:v>
                </c:pt>
                <c:pt idx="98">
                  <c:v>5.7</c:v>
                </c:pt>
                <c:pt idx="99">
                  <c:v>5.53</c:v>
                </c:pt>
                <c:pt idx="100">
                  <c:v>5.43</c:v>
                </c:pt>
                <c:pt idx="101">
                  <c:v>5.0999999999999996</c:v>
                </c:pt>
                <c:pt idx="102">
                  <c:v>5.03</c:v>
                </c:pt>
                <c:pt idx="103">
                  <c:v>4.9000000000000004</c:v>
                </c:pt>
                <c:pt idx="104">
                  <c:v>4.93</c:v>
                </c:pt>
                <c:pt idx="105">
                  <c:v>4.9000000000000004</c:v>
                </c:pt>
                <c:pt idx="106">
                  <c:v>4.7699999999999996</c:v>
                </c:pt>
                <c:pt idx="107">
                  <c:v>4.57</c:v>
                </c:pt>
                <c:pt idx="108">
                  <c:v>4.37</c:v>
                </c:pt>
                <c:pt idx="109">
                  <c:v>4.33</c:v>
                </c:pt>
                <c:pt idx="110">
                  <c:v>4.17</c:v>
                </c:pt>
                <c:pt idx="111">
                  <c:v>4.03</c:v>
                </c:pt>
                <c:pt idx="112">
                  <c:v>3.93</c:v>
                </c:pt>
                <c:pt idx="113">
                  <c:v>3.77</c:v>
                </c:pt>
                <c:pt idx="114">
                  <c:v>3.83</c:v>
                </c:pt>
                <c:pt idx="115">
                  <c:v>3.87</c:v>
                </c:pt>
                <c:pt idx="116">
                  <c:v>3.63</c:v>
                </c:pt>
                <c:pt idx="117">
                  <c:v>3.63</c:v>
                </c:pt>
                <c:pt idx="118">
                  <c:v>3.6</c:v>
                </c:pt>
                <c:pt idx="119">
                  <c:v>3.8</c:v>
                </c:pt>
                <c:pt idx="120">
                  <c:v>12.97</c:v>
                </c:pt>
                <c:pt idx="121">
                  <c:v>8.83</c:v>
                </c:pt>
                <c:pt idx="122">
                  <c:v>6.77</c:v>
                </c:pt>
                <c:pt idx="123">
                  <c:v>6.2</c:v>
                </c:pt>
                <c:pt idx="124">
                  <c:v>5.93</c:v>
                </c:pt>
                <c:pt idx="125">
                  <c:v>5.13</c:v>
                </c:pt>
                <c:pt idx="126">
                  <c:v>4.2</c:v>
                </c:pt>
                <c:pt idx="127">
                  <c:v>3.8</c:v>
                </c:pt>
                <c:pt idx="128">
                  <c:v>3.6</c:v>
                </c:pt>
                <c:pt idx="129">
                  <c:v>3.57</c:v>
                </c:pt>
                <c:pt idx="130">
                  <c:v>3.6</c:v>
                </c:pt>
                <c:pt idx="131">
                  <c:v>3.5</c:v>
                </c:pt>
                <c:pt idx="132">
                  <c:v>3.57</c:v>
                </c:pt>
              </c:numCache>
            </c:numRef>
          </c:val>
          <c:smooth val="0"/>
          <c:extLst>
            <c:ext xmlns:c16="http://schemas.microsoft.com/office/drawing/2014/chart" uri="{C3380CC4-5D6E-409C-BE32-E72D297353CC}">
              <c16:uniqueId val="{00000001-F393-4043-AEB7-D34E086205A9}"/>
            </c:ext>
          </c:extLst>
        </c:ser>
        <c:dLbls>
          <c:showLegendKey val="0"/>
          <c:showVal val="0"/>
          <c:showCatName val="0"/>
          <c:showSerName val="0"/>
          <c:showPercent val="0"/>
          <c:showBubbleSize val="0"/>
        </c:dLbls>
        <c:marker val="1"/>
        <c:smooth val="0"/>
        <c:axId val="2082463663"/>
        <c:axId val="2082476143"/>
      </c:lineChart>
      <c:dateAx>
        <c:axId val="561542320"/>
        <c:scaling>
          <c:orientation val="minMax"/>
        </c:scaling>
        <c:delete val="0"/>
        <c:axPos val="b"/>
        <c:numFmt formatCode="m/d/yyyy" sourceLinked="1"/>
        <c:majorTickMark val="out"/>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561538992"/>
        <c:crosses val="autoZero"/>
        <c:auto val="1"/>
        <c:lblOffset val="100"/>
        <c:baseTimeUnit val="months"/>
      </c:dateAx>
      <c:valAx>
        <c:axId val="561538992"/>
        <c:scaling>
          <c:orientation val="minMax"/>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61542320"/>
        <c:crosses val="autoZero"/>
        <c:crossBetween val="between"/>
      </c:valAx>
      <c:valAx>
        <c:axId val="2082476143"/>
        <c:scaling>
          <c:orientation val="minMax"/>
        </c:scaling>
        <c:delete val="0"/>
        <c:axPos val="r"/>
        <c:numFmt formatCode="0%" sourceLinked="0"/>
        <c:majorTickMark val="out"/>
        <c:minorTickMark val="none"/>
        <c:tickLblPos val="nextTo"/>
        <c:spPr>
          <a:noFill/>
          <a:ln>
            <a:noFill/>
          </a:ln>
          <a:effectLst/>
        </c:spPr>
        <c:txPr>
          <a:bodyPr rot="-60000000" spcFirstLastPara="1" vertOverflow="ellipsis" vert="horz" wrap="square" anchor="ctr" anchorCtr="1"/>
          <a:lstStyle/>
          <a:p>
            <a:pPr algn="ctr">
              <a:defRPr lang="en-US" sz="900" b="0" i="0" u="none" strike="noStrike" kern="1200" baseline="0">
                <a:solidFill>
                  <a:schemeClr val="tx1">
                    <a:lumMod val="65000"/>
                    <a:lumOff val="35000"/>
                  </a:schemeClr>
                </a:solidFill>
                <a:latin typeface="+mn-lt"/>
                <a:ea typeface="+mn-ea"/>
                <a:cs typeface="+mn-cs"/>
              </a:defRPr>
            </a:pPr>
            <a:endParaRPr lang="en-US"/>
          </a:p>
        </c:txPr>
        <c:crossAx val="2082463663"/>
        <c:crosses val="max"/>
        <c:crossBetween val="between"/>
      </c:valAx>
      <c:dateAx>
        <c:axId val="2082463663"/>
        <c:scaling>
          <c:orientation val="minMax"/>
        </c:scaling>
        <c:delete val="1"/>
        <c:axPos val="b"/>
        <c:numFmt formatCode="m/d/yyyy" sourceLinked="1"/>
        <c:majorTickMark val="out"/>
        <c:minorTickMark val="none"/>
        <c:tickLblPos val="nextTo"/>
        <c:crossAx val="2082476143"/>
        <c:crosses val="autoZero"/>
        <c:auto val="1"/>
        <c:lblOffset val="100"/>
        <c:baseTimeUnit val="months"/>
      </c:date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900"/>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8132360496313899E-2"/>
          <c:y val="3.1891234681592162E-2"/>
          <c:w val="0.92762217008501169"/>
          <c:h val="0.82340519856802197"/>
        </c:manualLayout>
      </c:layout>
      <c:lineChart>
        <c:grouping val="stacked"/>
        <c:varyColors val="0"/>
        <c:ser>
          <c:idx val="0"/>
          <c:order val="0"/>
          <c:tx>
            <c:strRef>
              <c:f>Sheet1!$B$1</c:f>
              <c:strCache>
                <c:ptCount val="1"/>
                <c:pt idx="0">
                  <c:v>US New Bankruptcy Cases Total Filings YoY</c:v>
                </c:pt>
              </c:strCache>
            </c:strRef>
          </c:tx>
          <c:spPr>
            <a:ln w="28575" cap="rnd">
              <a:solidFill>
                <a:schemeClr val="accent1"/>
              </a:solidFill>
              <a:round/>
            </a:ln>
            <a:effectLst/>
          </c:spPr>
          <c:marker>
            <c:symbol val="none"/>
          </c:marker>
          <c:cat>
            <c:numRef>
              <c:f>Sheet1!$A$2:$A$43</c:f>
              <c:numCache>
                <c:formatCode>m/d/yyyy</c:formatCode>
                <c:ptCount val="42"/>
                <c:pt idx="0">
                  <c:v>41364</c:v>
                </c:pt>
                <c:pt idx="1">
                  <c:v>41455</c:v>
                </c:pt>
                <c:pt idx="2">
                  <c:v>41547</c:v>
                </c:pt>
                <c:pt idx="3">
                  <c:v>41639</c:v>
                </c:pt>
                <c:pt idx="4">
                  <c:v>41729</c:v>
                </c:pt>
                <c:pt idx="5">
                  <c:v>41820</c:v>
                </c:pt>
                <c:pt idx="6">
                  <c:v>41912</c:v>
                </c:pt>
                <c:pt idx="7">
                  <c:v>42004</c:v>
                </c:pt>
                <c:pt idx="8">
                  <c:v>42094</c:v>
                </c:pt>
                <c:pt idx="9">
                  <c:v>42185</c:v>
                </c:pt>
                <c:pt idx="10">
                  <c:v>42277</c:v>
                </c:pt>
                <c:pt idx="11">
                  <c:v>42369</c:v>
                </c:pt>
                <c:pt idx="12">
                  <c:v>42460</c:v>
                </c:pt>
                <c:pt idx="13">
                  <c:v>42551</c:v>
                </c:pt>
                <c:pt idx="14">
                  <c:v>42643</c:v>
                </c:pt>
                <c:pt idx="15">
                  <c:v>42735</c:v>
                </c:pt>
                <c:pt idx="16">
                  <c:v>42825</c:v>
                </c:pt>
                <c:pt idx="17">
                  <c:v>42916</c:v>
                </c:pt>
                <c:pt idx="18">
                  <c:v>43008</c:v>
                </c:pt>
                <c:pt idx="19">
                  <c:v>43100</c:v>
                </c:pt>
                <c:pt idx="20">
                  <c:v>43190</c:v>
                </c:pt>
                <c:pt idx="21">
                  <c:v>43281</c:v>
                </c:pt>
                <c:pt idx="22">
                  <c:v>43373</c:v>
                </c:pt>
                <c:pt idx="23">
                  <c:v>43465</c:v>
                </c:pt>
                <c:pt idx="24">
                  <c:v>43555</c:v>
                </c:pt>
                <c:pt idx="25">
                  <c:v>43646</c:v>
                </c:pt>
                <c:pt idx="26">
                  <c:v>43738</c:v>
                </c:pt>
                <c:pt idx="27">
                  <c:v>43830</c:v>
                </c:pt>
                <c:pt idx="28">
                  <c:v>43921</c:v>
                </c:pt>
                <c:pt idx="29">
                  <c:v>44012</c:v>
                </c:pt>
                <c:pt idx="30">
                  <c:v>44104</c:v>
                </c:pt>
                <c:pt idx="31">
                  <c:v>44196</c:v>
                </c:pt>
                <c:pt idx="32">
                  <c:v>44286</c:v>
                </c:pt>
                <c:pt idx="33">
                  <c:v>44377</c:v>
                </c:pt>
                <c:pt idx="34">
                  <c:v>44469</c:v>
                </c:pt>
                <c:pt idx="35">
                  <c:v>44561</c:v>
                </c:pt>
                <c:pt idx="36">
                  <c:v>44651</c:v>
                </c:pt>
                <c:pt idx="37">
                  <c:v>44742</c:v>
                </c:pt>
                <c:pt idx="38">
                  <c:v>44834</c:v>
                </c:pt>
                <c:pt idx="39">
                  <c:v>44926</c:v>
                </c:pt>
                <c:pt idx="40">
                  <c:v>45016</c:v>
                </c:pt>
                <c:pt idx="41">
                  <c:v>45107</c:v>
                </c:pt>
              </c:numCache>
            </c:numRef>
          </c:cat>
          <c:val>
            <c:numRef>
              <c:f>Sheet1!$B$2:$B$43</c:f>
              <c:numCache>
                <c:formatCode>General</c:formatCode>
                <c:ptCount val="42"/>
                <c:pt idx="0">
                  <c:v>-15.7</c:v>
                </c:pt>
                <c:pt idx="1">
                  <c:v>-10</c:v>
                </c:pt>
                <c:pt idx="2">
                  <c:v>-10.1</c:v>
                </c:pt>
                <c:pt idx="3">
                  <c:v>-13</c:v>
                </c:pt>
                <c:pt idx="4">
                  <c:v>-12.3</c:v>
                </c:pt>
                <c:pt idx="5">
                  <c:v>-13.1</c:v>
                </c:pt>
                <c:pt idx="6">
                  <c:v>-13.5</c:v>
                </c:pt>
                <c:pt idx="7">
                  <c:v>-11.6</c:v>
                </c:pt>
                <c:pt idx="8">
                  <c:v>-10.7</c:v>
                </c:pt>
                <c:pt idx="9">
                  <c:v>-12.4</c:v>
                </c:pt>
                <c:pt idx="10">
                  <c:v>-8.1</c:v>
                </c:pt>
                <c:pt idx="11">
                  <c:v>-7.4</c:v>
                </c:pt>
                <c:pt idx="12">
                  <c:v>-5.2</c:v>
                </c:pt>
                <c:pt idx="13">
                  <c:v>-6.5</c:v>
                </c:pt>
                <c:pt idx="14">
                  <c:v>-6.3</c:v>
                </c:pt>
                <c:pt idx="15">
                  <c:v>-5.6</c:v>
                </c:pt>
                <c:pt idx="16">
                  <c:v>-0.3</c:v>
                </c:pt>
                <c:pt idx="17">
                  <c:v>0.7</c:v>
                </c:pt>
                <c:pt idx="18">
                  <c:v>-2.2999999999999998</c:v>
                </c:pt>
                <c:pt idx="19">
                  <c:v>-0.8</c:v>
                </c:pt>
                <c:pt idx="20">
                  <c:v>-4.5</c:v>
                </c:pt>
                <c:pt idx="21">
                  <c:v>-2.2000000000000002</c:v>
                </c:pt>
                <c:pt idx="22">
                  <c:v>-1.1000000000000001</c:v>
                </c:pt>
                <c:pt idx="23">
                  <c:v>0</c:v>
                </c:pt>
                <c:pt idx="24">
                  <c:v>-0.2</c:v>
                </c:pt>
                <c:pt idx="25">
                  <c:v>0.3</c:v>
                </c:pt>
                <c:pt idx="26">
                  <c:v>1.8</c:v>
                </c:pt>
                <c:pt idx="27">
                  <c:v>-0.9</c:v>
                </c:pt>
                <c:pt idx="28">
                  <c:v>-5.6</c:v>
                </c:pt>
                <c:pt idx="29">
                  <c:v>-39.700000000000003</c:v>
                </c:pt>
                <c:pt idx="30">
                  <c:v>-35.6</c:v>
                </c:pt>
                <c:pt idx="31">
                  <c:v>-37.799999999999997</c:v>
                </c:pt>
                <c:pt idx="32">
                  <c:v>-39.299999999999997</c:v>
                </c:pt>
                <c:pt idx="33">
                  <c:v>-8.9</c:v>
                </c:pt>
                <c:pt idx="34">
                  <c:v>-21.9</c:v>
                </c:pt>
                <c:pt idx="35">
                  <c:v>-18.600000000000001</c:v>
                </c:pt>
                <c:pt idx="36">
                  <c:v>-16.399999999999999</c:v>
                </c:pt>
                <c:pt idx="37">
                  <c:v>-13</c:v>
                </c:pt>
                <c:pt idx="38">
                  <c:v>3.2</c:v>
                </c:pt>
                <c:pt idx="39">
                  <c:v>4.3</c:v>
                </c:pt>
                <c:pt idx="40">
                  <c:v>16.899999999999999</c:v>
                </c:pt>
                <c:pt idx="41">
                  <c:v>15.6</c:v>
                </c:pt>
              </c:numCache>
            </c:numRef>
          </c:val>
          <c:smooth val="0"/>
          <c:extLst>
            <c:ext xmlns:c16="http://schemas.microsoft.com/office/drawing/2014/chart" uri="{C3380CC4-5D6E-409C-BE32-E72D297353CC}">
              <c16:uniqueId val="{00000000-73BA-4BA1-BB6E-5E54C8CB1FC9}"/>
            </c:ext>
          </c:extLst>
        </c:ser>
        <c:ser>
          <c:idx val="2"/>
          <c:order val="1"/>
          <c:tx>
            <c:strRef>
              <c:f>Sheet1!#REF!</c:f>
              <c:strCache>
                <c:ptCount val="1"/>
                <c:pt idx="0">
                  <c:v>#REF!</c:v>
                </c:pt>
              </c:strCache>
            </c:strRef>
          </c:tx>
          <c:spPr>
            <a:ln w="28575" cap="rnd">
              <a:solidFill>
                <a:schemeClr val="accent3"/>
              </a:solidFill>
              <a:round/>
            </a:ln>
            <a:effectLst/>
          </c:spPr>
          <c:marker>
            <c:symbol val="none"/>
          </c:marker>
          <c:cat>
            <c:numRef>
              <c:f>Sheet1!$A$2:$A$43</c:f>
              <c:numCache>
                <c:formatCode>m/d/yyyy</c:formatCode>
                <c:ptCount val="42"/>
                <c:pt idx="0">
                  <c:v>41364</c:v>
                </c:pt>
                <c:pt idx="1">
                  <c:v>41455</c:v>
                </c:pt>
                <c:pt idx="2">
                  <c:v>41547</c:v>
                </c:pt>
                <c:pt idx="3">
                  <c:v>41639</c:v>
                </c:pt>
                <c:pt idx="4">
                  <c:v>41729</c:v>
                </c:pt>
                <c:pt idx="5">
                  <c:v>41820</c:v>
                </c:pt>
                <c:pt idx="6">
                  <c:v>41912</c:v>
                </c:pt>
                <c:pt idx="7">
                  <c:v>42004</c:v>
                </c:pt>
                <c:pt idx="8">
                  <c:v>42094</c:v>
                </c:pt>
                <c:pt idx="9">
                  <c:v>42185</c:v>
                </c:pt>
                <c:pt idx="10">
                  <c:v>42277</c:v>
                </c:pt>
                <c:pt idx="11">
                  <c:v>42369</c:v>
                </c:pt>
                <c:pt idx="12">
                  <c:v>42460</c:v>
                </c:pt>
                <c:pt idx="13">
                  <c:v>42551</c:v>
                </c:pt>
                <c:pt idx="14">
                  <c:v>42643</c:v>
                </c:pt>
                <c:pt idx="15">
                  <c:v>42735</c:v>
                </c:pt>
                <c:pt idx="16">
                  <c:v>42825</c:v>
                </c:pt>
                <c:pt idx="17">
                  <c:v>42916</c:v>
                </c:pt>
                <c:pt idx="18">
                  <c:v>43008</c:v>
                </c:pt>
                <c:pt idx="19">
                  <c:v>43100</c:v>
                </c:pt>
                <c:pt idx="20">
                  <c:v>43190</c:v>
                </c:pt>
                <c:pt idx="21">
                  <c:v>43281</c:v>
                </c:pt>
                <c:pt idx="22">
                  <c:v>43373</c:v>
                </c:pt>
                <c:pt idx="23">
                  <c:v>43465</c:v>
                </c:pt>
                <c:pt idx="24">
                  <c:v>43555</c:v>
                </c:pt>
                <c:pt idx="25">
                  <c:v>43646</c:v>
                </c:pt>
                <c:pt idx="26">
                  <c:v>43738</c:v>
                </c:pt>
                <c:pt idx="27">
                  <c:v>43830</c:v>
                </c:pt>
                <c:pt idx="28">
                  <c:v>43921</c:v>
                </c:pt>
                <c:pt idx="29">
                  <c:v>44012</c:v>
                </c:pt>
                <c:pt idx="30">
                  <c:v>44104</c:v>
                </c:pt>
                <c:pt idx="31">
                  <c:v>44196</c:v>
                </c:pt>
                <c:pt idx="32">
                  <c:v>44286</c:v>
                </c:pt>
                <c:pt idx="33">
                  <c:v>44377</c:v>
                </c:pt>
                <c:pt idx="34">
                  <c:v>44469</c:v>
                </c:pt>
                <c:pt idx="35">
                  <c:v>44561</c:v>
                </c:pt>
                <c:pt idx="36">
                  <c:v>44651</c:v>
                </c:pt>
                <c:pt idx="37">
                  <c:v>44742</c:v>
                </c:pt>
                <c:pt idx="38">
                  <c:v>44834</c:v>
                </c:pt>
                <c:pt idx="39">
                  <c:v>44926</c:v>
                </c:pt>
                <c:pt idx="40">
                  <c:v>45016</c:v>
                </c:pt>
                <c:pt idx="41">
                  <c:v>45107</c:v>
                </c:pt>
              </c:numCache>
            </c:numRef>
          </c:cat>
          <c:val>
            <c:numRef>
              <c:f>Sheet1!#REF!</c:f>
              <c:numCache>
                <c:formatCode>General</c:formatCode>
                <c:ptCount val="1"/>
                <c:pt idx="0">
                  <c:v>1</c:v>
                </c:pt>
              </c:numCache>
            </c:numRef>
          </c:val>
          <c:smooth val="0"/>
          <c:extLst>
            <c:ext xmlns:c16="http://schemas.microsoft.com/office/drawing/2014/chart" uri="{C3380CC4-5D6E-409C-BE32-E72D297353CC}">
              <c16:uniqueId val="{00000001-73BA-4BA1-BB6E-5E54C8CB1FC9}"/>
            </c:ext>
          </c:extLst>
        </c:ser>
        <c:ser>
          <c:idx val="1"/>
          <c:order val="2"/>
          <c:tx>
            <c:strRef>
              <c:f>Sheet1!#REF!</c:f>
              <c:strCache>
                <c:ptCount val="1"/>
                <c:pt idx="0">
                  <c:v>#REF!</c:v>
                </c:pt>
              </c:strCache>
            </c:strRef>
          </c:tx>
          <c:spPr>
            <a:ln w="28575" cap="rnd">
              <a:solidFill>
                <a:schemeClr val="accent2"/>
              </a:solidFill>
              <a:round/>
            </a:ln>
            <a:effectLst/>
          </c:spPr>
          <c:marker>
            <c:symbol val="none"/>
          </c:marker>
          <c:cat>
            <c:numRef>
              <c:f>Sheet1!$A$2:$A$43</c:f>
              <c:numCache>
                <c:formatCode>m/d/yyyy</c:formatCode>
                <c:ptCount val="42"/>
                <c:pt idx="0">
                  <c:v>41364</c:v>
                </c:pt>
                <c:pt idx="1">
                  <c:v>41455</c:v>
                </c:pt>
                <c:pt idx="2">
                  <c:v>41547</c:v>
                </c:pt>
                <c:pt idx="3">
                  <c:v>41639</c:v>
                </c:pt>
                <c:pt idx="4">
                  <c:v>41729</c:v>
                </c:pt>
                <c:pt idx="5">
                  <c:v>41820</c:v>
                </c:pt>
                <c:pt idx="6">
                  <c:v>41912</c:v>
                </c:pt>
                <c:pt idx="7">
                  <c:v>42004</c:v>
                </c:pt>
                <c:pt idx="8">
                  <c:v>42094</c:v>
                </c:pt>
                <c:pt idx="9">
                  <c:v>42185</c:v>
                </c:pt>
                <c:pt idx="10">
                  <c:v>42277</c:v>
                </c:pt>
                <c:pt idx="11">
                  <c:v>42369</c:v>
                </c:pt>
                <c:pt idx="12">
                  <c:v>42460</c:v>
                </c:pt>
                <c:pt idx="13">
                  <c:v>42551</c:v>
                </c:pt>
                <c:pt idx="14">
                  <c:v>42643</c:v>
                </c:pt>
                <c:pt idx="15">
                  <c:v>42735</c:v>
                </c:pt>
                <c:pt idx="16">
                  <c:v>42825</c:v>
                </c:pt>
                <c:pt idx="17">
                  <c:v>42916</c:v>
                </c:pt>
                <c:pt idx="18">
                  <c:v>43008</c:v>
                </c:pt>
                <c:pt idx="19">
                  <c:v>43100</c:v>
                </c:pt>
                <c:pt idx="20">
                  <c:v>43190</c:v>
                </c:pt>
                <c:pt idx="21">
                  <c:v>43281</c:v>
                </c:pt>
                <c:pt idx="22">
                  <c:v>43373</c:v>
                </c:pt>
                <c:pt idx="23">
                  <c:v>43465</c:v>
                </c:pt>
                <c:pt idx="24">
                  <c:v>43555</c:v>
                </c:pt>
                <c:pt idx="25">
                  <c:v>43646</c:v>
                </c:pt>
                <c:pt idx="26">
                  <c:v>43738</c:v>
                </c:pt>
                <c:pt idx="27">
                  <c:v>43830</c:v>
                </c:pt>
                <c:pt idx="28">
                  <c:v>43921</c:v>
                </c:pt>
                <c:pt idx="29">
                  <c:v>44012</c:v>
                </c:pt>
                <c:pt idx="30">
                  <c:v>44104</c:v>
                </c:pt>
                <c:pt idx="31">
                  <c:v>44196</c:v>
                </c:pt>
                <c:pt idx="32">
                  <c:v>44286</c:v>
                </c:pt>
                <c:pt idx="33">
                  <c:v>44377</c:v>
                </c:pt>
                <c:pt idx="34">
                  <c:v>44469</c:v>
                </c:pt>
                <c:pt idx="35">
                  <c:v>44561</c:v>
                </c:pt>
                <c:pt idx="36">
                  <c:v>44651</c:v>
                </c:pt>
                <c:pt idx="37">
                  <c:v>44742</c:v>
                </c:pt>
                <c:pt idx="38">
                  <c:v>44834</c:v>
                </c:pt>
                <c:pt idx="39">
                  <c:v>44926</c:v>
                </c:pt>
                <c:pt idx="40">
                  <c:v>45016</c:v>
                </c:pt>
                <c:pt idx="41">
                  <c:v>45107</c:v>
                </c:pt>
              </c:numCache>
            </c:numRef>
          </c:cat>
          <c:val>
            <c:numRef>
              <c:f>Sheet1!#REF!</c:f>
              <c:numCache>
                <c:formatCode>General</c:formatCode>
                <c:ptCount val="1"/>
                <c:pt idx="0">
                  <c:v>1</c:v>
                </c:pt>
              </c:numCache>
            </c:numRef>
          </c:val>
          <c:smooth val="0"/>
          <c:extLst>
            <c:ext xmlns:c16="http://schemas.microsoft.com/office/drawing/2014/chart" uri="{C3380CC4-5D6E-409C-BE32-E72D297353CC}">
              <c16:uniqueId val="{00000002-73BA-4BA1-BB6E-5E54C8CB1FC9}"/>
            </c:ext>
          </c:extLst>
        </c:ser>
        <c:dLbls>
          <c:showLegendKey val="0"/>
          <c:showVal val="0"/>
          <c:showCatName val="0"/>
          <c:showSerName val="0"/>
          <c:showPercent val="0"/>
          <c:showBubbleSize val="0"/>
        </c:dLbls>
        <c:smooth val="0"/>
        <c:axId val="357342127"/>
        <c:axId val="2016641663"/>
      </c:lineChart>
      <c:dateAx>
        <c:axId val="357342127"/>
        <c:scaling>
          <c:orientation val="minMax"/>
        </c:scaling>
        <c:delete val="0"/>
        <c:axPos val="b"/>
        <c:numFmt formatCode="mm/yy;@"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lang="en-US" sz="900" b="0" i="0" u="none" strike="noStrike" kern="1200" baseline="0">
                <a:solidFill>
                  <a:schemeClr val="tx1"/>
                </a:solidFill>
                <a:latin typeface="Arial Narrow" pitchFamily="34" charset="0"/>
                <a:ea typeface="+mn-ea"/>
                <a:cs typeface="+mn-cs"/>
              </a:defRPr>
            </a:pPr>
            <a:endParaRPr lang="en-US"/>
          </a:p>
        </c:txPr>
        <c:crossAx val="2016641663"/>
        <c:crosses val="autoZero"/>
        <c:auto val="1"/>
        <c:lblOffset val="100"/>
        <c:baseTimeUnit val="months"/>
      </c:dateAx>
      <c:valAx>
        <c:axId val="2016641663"/>
        <c:scaling>
          <c:orientation val="minMax"/>
          <c:min val="-4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lgn="ctr">
              <a:defRPr lang="en-US" sz="900" b="0" i="0" u="none" strike="noStrike" kern="1200" baseline="0">
                <a:solidFill>
                  <a:schemeClr val="tx1"/>
                </a:solidFill>
                <a:latin typeface="Arial Narrow" pitchFamily="34" charset="0"/>
                <a:ea typeface="+mn-ea"/>
                <a:cs typeface="+mn-cs"/>
              </a:defRPr>
            </a:pPr>
            <a:endParaRPr lang="en-US"/>
          </a:p>
        </c:txPr>
        <c:crossAx val="357342127"/>
        <c:crosses val="autoZero"/>
        <c:crossBetween val="between"/>
      </c:valAx>
      <c:spPr>
        <a:noFill/>
        <a:ln>
          <a:noFill/>
        </a:ln>
        <a:effectLst/>
      </c:spPr>
    </c:plotArea>
    <c:legend>
      <c:legendPos val="b"/>
      <c:legendEntry>
        <c:idx val="1"/>
        <c:delete val="1"/>
      </c:legendEntry>
      <c:legendEntry>
        <c:idx val="2"/>
        <c:delete val="1"/>
      </c:legendEntry>
      <c:overlay val="0"/>
      <c:spPr>
        <a:noFill/>
        <a:ln>
          <a:noFill/>
        </a:ln>
        <a:effectLst/>
      </c:spPr>
      <c:txPr>
        <a:bodyPr rot="0" spcFirstLastPara="1" vertOverflow="ellipsis" vert="horz" wrap="square" anchor="ctr" anchorCtr="1"/>
        <a:lstStyle/>
        <a:p>
          <a:pPr>
            <a:defRPr lang="en-US" sz="1400" b="0" i="0" u="none" strike="noStrike" kern="1200" baseline="0">
              <a:solidFill>
                <a:schemeClr val="tx1"/>
              </a:solidFill>
              <a:latin typeface="Arial Narrow"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lgn="ctr">
        <a:defRPr lang="en-US" sz="900" b="0" i="0" u="none" strike="noStrike" kern="1200" baseline="0">
          <a:solidFill>
            <a:schemeClr val="tx1"/>
          </a:solidFill>
          <a:latin typeface="Arial Narrow" pitchFamily="34" charset="0"/>
          <a:ea typeface="+mn-ea"/>
          <a:cs typeface="+mn-cs"/>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E5255CCE-6C39-46B8-A6D9-C975B399773C}"/>
              </a:ext>
            </a:extLst>
          </p:cNvPr>
          <p:cNvSpPr>
            <a:spLocks noGrp="1"/>
          </p:cNvSpPr>
          <p:nvPr>
            <p:ph type="hdr" sz="quarter"/>
          </p:nvPr>
        </p:nvSpPr>
        <p:spPr>
          <a:xfrm>
            <a:off x="1" y="0"/>
            <a:ext cx="3170717" cy="48059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it-IT"/>
          </a:p>
        </p:txBody>
      </p:sp>
      <p:sp>
        <p:nvSpPr>
          <p:cNvPr id="3" name="Segnaposto data 2">
            <a:extLst>
              <a:ext uri="{FF2B5EF4-FFF2-40B4-BE49-F238E27FC236}">
                <a16:creationId xmlns:a16="http://schemas.microsoft.com/office/drawing/2014/main" id="{91CCD6BB-4B4F-4DEA-B84F-FC1B3F2B5CE3}"/>
              </a:ext>
            </a:extLst>
          </p:cNvPr>
          <p:cNvSpPr>
            <a:spLocks noGrp="1"/>
          </p:cNvSpPr>
          <p:nvPr>
            <p:ph type="dt" sz="quarter" idx="1"/>
          </p:nvPr>
        </p:nvSpPr>
        <p:spPr>
          <a:xfrm>
            <a:off x="4142776" y="0"/>
            <a:ext cx="3170717" cy="48059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ea typeface="MS PGothic" pitchFamily="34" charset="-128"/>
              </a:defRPr>
            </a:lvl1pPr>
          </a:lstStyle>
          <a:p>
            <a:pPr>
              <a:defRPr/>
            </a:pPr>
            <a:fld id="{0902EEDE-7406-405A-A2DC-CBD6F66F6703}" type="datetimeFigureOut">
              <a:rPr lang="it-IT" altLang="it-IT"/>
              <a:pPr>
                <a:defRPr/>
              </a:pPr>
              <a:t>08/11/2023</a:t>
            </a:fld>
            <a:endParaRPr lang="it-IT" altLang="it-IT"/>
          </a:p>
        </p:txBody>
      </p:sp>
      <p:sp>
        <p:nvSpPr>
          <p:cNvPr id="4" name="Segnaposto piè di pagina 3">
            <a:extLst>
              <a:ext uri="{FF2B5EF4-FFF2-40B4-BE49-F238E27FC236}">
                <a16:creationId xmlns:a16="http://schemas.microsoft.com/office/drawing/2014/main" id="{E0E41116-200F-4A38-BB6E-29494A95B037}"/>
              </a:ext>
            </a:extLst>
          </p:cNvPr>
          <p:cNvSpPr>
            <a:spLocks noGrp="1"/>
          </p:cNvSpPr>
          <p:nvPr>
            <p:ph type="ftr" sz="quarter" idx="2"/>
          </p:nvPr>
        </p:nvSpPr>
        <p:spPr>
          <a:xfrm>
            <a:off x="1" y="9119069"/>
            <a:ext cx="3170717" cy="48059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it-IT"/>
          </a:p>
        </p:txBody>
      </p:sp>
      <p:sp>
        <p:nvSpPr>
          <p:cNvPr id="5" name="Segnaposto numero diapositiva 4">
            <a:extLst>
              <a:ext uri="{FF2B5EF4-FFF2-40B4-BE49-F238E27FC236}">
                <a16:creationId xmlns:a16="http://schemas.microsoft.com/office/drawing/2014/main" id="{406E8223-E214-49F1-B6A6-03B3F21047FD}"/>
              </a:ext>
            </a:extLst>
          </p:cNvPr>
          <p:cNvSpPr>
            <a:spLocks noGrp="1"/>
          </p:cNvSpPr>
          <p:nvPr>
            <p:ph type="sldNum" sz="quarter" idx="3"/>
          </p:nvPr>
        </p:nvSpPr>
        <p:spPr>
          <a:xfrm>
            <a:off x="4142776" y="9119069"/>
            <a:ext cx="3170717" cy="48059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493E3E5-E1D8-4B3C-AA07-F5125508030A}" type="slidenum">
              <a:rPr lang="it-IT" altLang="it-IT"/>
              <a:pPr>
                <a:defRPr/>
              </a:pPr>
              <a:t>‹#›</a:t>
            </a:fld>
            <a:endParaRPr lang="it-IT" altLang="it-IT"/>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7CF03380-5C62-4EB1-A560-78E74A0E73FC}"/>
              </a:ext>
            </a:extLst>
          </p:cNvPr>
          <p:cNvSpPr>
            <a:spLocks noGrp="1"/>
          </p:cNvSpPr>
          <p:nvPr>
            <p:ph type="hdr" sz="quarter"/>
          </p:nvPr>
        </p:nvSpPr>
        <p:spPr>
          <a:xfrm>
            <a:off x="1" y="0"/>
            <a:ext cx="3170717" cy="48059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it-IT"/>
          </a:p>
        </p:txBody>
      </p:sp>
      <p:sp>
        <p:nvSpPr>
          <p:cNvPr id="3" name="Segnaposto data 2">
            <a:extLst>
              <a:ext uri="{FF2B5EF4-FFF2-40B4-BE49-F238E27FC236}">
                <a16:creationId xmlns:a16="http://schemas.microsoft.com/office/drawing/2014/main" id="{4E287498-AE19-42DA-8078-B88B40085C15}"/>
              </a:ext>
            </a:extLst>
          </p:cNvPr>
          <p:cNvSpPr>
            <a:spLocks noGrp="1"/>
          </p:cNvSpPr>
          <p:nvPr>
            <p:ph type="dt" idx="1"/>
          </p:nvPr>
        </p:nvSpPr>
        <p:spPr>
          <a:xfrm>
            <a:off x="4142776" y="0"/>
            <a:ext cx="3170717" cy="48059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itchFamily="34" charset="0"/>
                <a:ea typeface="MS PGothic" pitchFamily="34" charset="-128"/>
              </a:defRPr>
            </a:lvl1pPr>
          </a:lstStyle>
          <a:p>
            <a:pPr>
              <a:defRPr/>
            </a:pPr>
            <a:fld id="{605E9212-7381-4627-9A27-FEE236A3D557}" type="datetimeFigureOut">
              <a:rPr lang="it-IT" altLang="it-IT"/>
              <a:pPr>
                <a:defRPr/>
              </a:pPr>
              <a:t>08/11/2023</a:t>
            </a:fld>
            <a:endParaRPr lang="it-IT" altLang="it-IT"/>
          </a:p>
        </p:txBody>
      </p:sp>
      <p:sp>
        <p:nvSpPr>
          <p:cNvPr id="4" name="Segnaposto immagine diapositiva 3">
            <a:extLst>
              <a:ext uri="{FF2B5EF4-FFF2-40B4-BE49-F238E27FC236}">
                <a16:creationId xmlns:a16="http://schemas.microsoft.com/office/drawing/2014/main" id="{C600203E-2433-4633-A69C-24EADABA142E}"/>
              </a:ext>
            </a:extLst>
          </p:cNvPr>
          <p:cNvSpPr>
            <a:spLocks noGrp="1" noRot="1" noChangeAspect="1"/>
          </p:cNvSpPr>
          <p:nvPr>
            <p:ph type="sldImg" idx="2"/>
          </p:nvPr>
        </p:nvSpPr>
        <p:spPr>
          <a:xfrm>
            <a:off x="1255713" y="719138"/>
            <a:ext cx="4803775" cy="3602037"/>
          </a:xfrm>
          <a:prstGeom prst="rect">
            <a:avLst/>
          </a:prstGeom>
          <a:noFill/>
          <a:ln w="12700">
            <a:solidFill>
              <a:prstClr val="black"/>
            </a:solidFill>
          </a:ln>
        </p:spPr>
        <p:txBody>
          <a:bodyPr vert="horz" lIns="91440" tIns="45720" rIns="91440" bIns="45720" rtlCol="0" anchor="ctr"/>
          <a:lstStyle/>
          <a:p>
            <a:pPr lvl="0"/>
            <a:endParaRPr lang="it-IT" noProof="0"/>
          </a:p>
        </p:txBody>
      </p:sp>
      <p:sp>
        <p:nvSpPr>
          <p:cNvPr id="5" name="Segnaposto note 4">
            <a:extLst>
              <a:ext uri="{FF2B5EF4-FFF2-40B4-BE49-F238E27FC236}">
                <a16:creationId xmlns:a16="http://schemas.microsoft.com/office/drawing/2014/main" id="{4CDE4281-E899-4C3D-80C1-AFE65F35FB75}"/>
              </a:ext>
            </a:extLst>
          </p:cNvPr>
          <p:cNvSpPr>
            <a:spLocks noGrp="1"/>
          </p:cNvSpPr>
          <p:nvPr>
            <p:ph type="body" sz="quarter" idx="3"/>
          </p:nvPr>
        </p:nvSpPr>
        <p:spPr>
          <a:xfrm>
            <a:off x="731179" y="4561839"/>
            <a:ext cx="5852843" cy="4319234"/>
          </a:xfrm>
          <a:prstGeom prst="rect">
            <a:avLst/>
          </a:prstGeom>
        </p:spPr>
        <p:txBody>
          <a:bodyPr vert="horz" lIns="91440" tIns="45720" rIns="91440" bIns="45720" rtlCol="0"/>
          <a:lstStyle/>
          <a:p>
            <a:pPr lvl="0"/>
            <a:r>
              <a:rPr lang="it-IT" noProof="0"/>
              <a:t>Fare clic per modificare gli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p>
        </p:txBody>
      </p:sp>
      <p:sp>
        <p:nvSpPr>
          <p:cNvPr id="6" name="Segnaposto piè di pagina 5">
            <a:extLst>
              <a:ext uri="{FF2B5EF4-FFF2-40B4-BE49-F238E27FC236}">
                <a16:creationId xmlns:a16="http://schemas.microsoft.com/office/drawing/2014/main" id="{66C03097-7003-4403-86FA-6D07707DA6BA}"/>
              </a:ext>
            </a:extLst>
          </p:cNvPr>
          <p:cNvSpPr>
            <a:spLocks noGrp="1"/>
          </p:cNvSpPr>
          <p:nvPr>
            <p:ph type="ftr" sz="quarter" idx="4"/>
          </p:nvPr>
        </p:nvSpPr>
        <p:spPr>
          <a:xfrm>
            <a:off x="1" y="9119069"/>
            <a:ext cx="3170717" cy="48059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it-IT"/>
          </a:p>
        </p:txBody>
      </p:sp>
      <p:sp>
        <p:nvSpPr>
          <p:cNvPr id="7" name="Segnaposto numero diapositiva 6">
            <a:extLst>
              <a:ext uri="{FF2B5EF4-FFF2-40B4-BE49-F238E27FC236}">
                <a16:creationId xmlns:a16="http://schemas.microsoft.com/office/drawing/2014/main" id="{00250954-B04C-4549-B8A6-A620BF223E54}"/>
              </a:ext>
            </a:extLst>
          </p:cNvPr>
          <p:cNvSpPr>
            <a:spLocks noGrp="1"/>
          </p:cNvSpPr>
          <p:nvPr>
            <p:ph type="sldNum" sz="quarter" idx="5"/>
          </p:nvPr>
        </p:nvSpPr>
        <p:spPr>
          <a:xfrm>
            <a:off x="4142776" y="9119069"/>
            <a:ext cx="3170717" cy="48059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2558E4C-C2DD-4AC8-8E4D-A225A4540CFC}" type="slidenum">
              <a:rPr lang="it-IT" altLang="it-IT"/>
              <a:pPr>
                <a:defRPr/>
              </a:pPr>
              <a:t>‹#›</a:t>
            </a:fld>
            <a:endParaRPr lang="it-IT" altLang="it-IT"/>
          </a:p>
        </p:txBody>
      </p:sp>
    </p:spTree>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1pPr>
    <a:lvl2pPr marL="4572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C73B76F7-8CB6-4148-947F-D41531D6F620}" type="slidenum">
              <a:rPr kumimoji="0" lang="en-US" sz="1200" b="0" i="0" u="none" strike="noStrike" kern="0" cap="none" spc="0" normalizeH="0" baseline="0" noProof="0" smtClean="0">
                <a:ln>
                  <a:noFill/>
                </a:ln>
                <a:solidFill>
                  <a:sysClr val="windowText" lastClr="000000"/>
                </a:solidFill>
                <a:effectLst/>
                <a:uLnTx/>
                <a:uFillTx/>
              </a:rPr>
              <a:pPr marL="0" marR="0" lvl="0" indent="0" algn="r" defTabSz="914400" eaLnBrk="1" fontAlgn="auto" latinLnBrk="0" hangingPunct="1">
                <a:lnSpc>
                  <a:spcPct val="100000"/>
                </a:lnSpc>
                <a:spcBef>
                  <a:spcPts val="0"/>
                </a:spcBef>
                <a:spcAft>
                  <a:spcPts val="0"/>
                </a:spcAft>
                <a:buClrTx/>
                <a:buSzTx/>
                <a:buFontTx/>
                <a:buNone/>
                <a:tabLst/>
                <a:defRPr/>
              </a:pPr>
              <a:t>14</a:t>
            </a:fld>
            <a:endParaRPr kumimoji="0" lang="en-US" sz="12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1195519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g"/><Relationship Id="rId1" Type="http://schemas.openxmlformats.org/officeDocument/2006/relationships/slideMaster" Target="../slideMasters/slideMaster4.xml"/><Relationship Id="rId4" Type="http://schemas.openxmlformats.org/officeDocument/2006/relationships/image" Target="../media/image20.png"/></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jpg"/><Relationship Id="rId1" Type="http://schemas.openxmlformats.org/officeDocument/2006/relationships/slideMaster" Target="../slideMasters/slideMaster4.xml"/><Relationship Id="rId4" Type="http://schemas.openxmlformats.org/officeDocument/2006/relationships/image" Target="../media/image22.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pertina">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0D12F078-232B-E4A7-BE17-A0454A64DC5C}"/>
              </a:ext>
            </a:extLst>
          </p:cNvPr>
          <p:cNvSpPr/>
          <p:nvPr/>
        </p:nvSpPr>
        <p:spPr>
          <a:xfrm>
            <a:off x="3" y="7"/>
            <a:ext cx="9144000" cy="6857615"/>
          </a:xfrm>
          <a:custGeom>
            <a:avLst/>
            <a:gdLst/>
            <a:ahLst/>
            <a:cxnLst/>
            <a:rect l="l" t="t" r="r" b="b"/>
            <a:pathLst>
              <a:path w="20104100" h="11308715">
                <a:moveTo>
                  <a:pt x="20104099" y="0"/>
                </a:moveTo>
                <a:lnTo>
                  <a:pt x="0" y="0"/>
                </a:lnTo>
                <a:lnTo>
                  <a:pt x="0" y="11308556"/>
                </a:lnTo>
                <a:lnTo>
                  <a:pt x="20104099" y="11308556"/>
                </a:lnTo>
                <a:lnTo>
                  <a:pt x="20104099" y="0"/>
                </a:lnTo>
                <a:close/>
              </a:path>
            </a:pathLst>
          </a:custGeom>
          <a:solidFill>
            <a:srgbClr val="A6B3C3"/>
          </a:solidFill>
        </p:spPr>
        <p:txBody>
          <a:bodyPr wrap="square" lIns="0" tIns="0" rIns="0" bIns="0" rtlCol="0"/>
          <a:lstStyle/>
          <a:p>
            <a:endParaRPr/>
          </a:p>
        </p:txBody>
      </p:sp>
      <p:sp>
        <p:nvSpPr>
          <p:cNvPr id="2" name="Titolo 1">
            <a:extLst>
              <a:ext uri="{FF2B5EF4-FFF2-40B4-BE49-F238E27FC236}">
                <a16:creationId xmlns:a16="http://schemas.microsoft.com/office/drawing/2014/main" id="{49474A6E-B927-D984-7999-CEDC7B866362}"/>
              </a:ext>
            </a:extLst>
          </p:cNvPr>
          <p:cNvSpPr>
            <a:spLocks noGrp="1"/>
          </p:cNvSpPr>
          <p:nvPr>
            <p:ph type="ctrTitle"/>
          </p:nvPr>
        </p:nvSpPr>
        <p:spPr>
          <a:xfrm>
            <a:off x="546675" y="653386"/>
            <a:ext cx="6858000" cy="1349435"/>
          </a:xfrm>
          <a:prstGeom prst="rect">
            <a:avLst/>
          </a:prstGeom>
        </p:spPr>
        <p:txBody>
          <a:bodyPr anchor="b"/>
          <a:lstStyle>
            <a:lvl1pPr algn="l">
              <a:defRPr sz="3570" b="1">
                <a:solidFill>
                  <a:schemeClr val="bg1"/>
                </a:solidFill>
              </a:defRPr>
            </a:lvl1pPr>
          </a:lstStyle>
          <a:p>
            <a:r>
              <a:rPr lang="it-IT"/>
              <a:t>Fare clic per modificare lo stile del titolo dello schema</a:t>
            </a:r>
            <a:endParaRPr lang="it-IT" dirty="0"/>
          </a:p>
        </p:txBody>
      </p:sp>
      <p:sp>
        <p:nvSpPr>
          <p:cNvPr id="3" name="Sottotitolo 2">
            <a:extLst>
              <a:ext uri="{FF2B5EF4-FFF2-40B4-BE49-F238E27FC236}">
                <a16:creationId xmlns:a16="http://schemas.microsoft.com/office/drawing/2014/main" id="{139FD725-2BDE-846F-290E-9AE8BF93355C}"/>
              </a:ext>
            </a:extLst>
          </p:cNvPr>
          <p:cNvSpPr>
            <a:spLocks noGrp="1"/>
          </p:cNvSpPr>
          <p:nvPr>
            <p:ph type="subTitle" idx="1" hasCustomPrompt="1"/>
          </p:nvPr>
        </p:nvSpPr>
        <p:spPr>
          <a:xfrm>
            <a:off x="551489" y="2551553"/>
            <a:ext cx="6858000" cy="692620"/>
          </a:xfrm>
          <a:prstGeom prst="rect">
            <a:avLst/>
          </a:prstGeom>
        </p:spPr>
        <p:txBody>
          <a:bodyPr>
            <a:noAutofit/>
          </a:bodyPr>
          <a:lstStyle>
            <a:lvl1pPr marL="0" indent="0" algn="l">
              <a:buNone/>
              <a:defRPr sz="1569" b="1">
                <a:solidFill>
                  <a:schemeClr val="bg1"/>
                </a:solidFill>
              </a:defRPr>
            </a:lvl1pPr>
            <a:lvl2pPr marL="207977" indent="0" algn="ctr">
              <a:buNone/>
              <a:defRPr sz="910"/>
            </a:lvl2pPr>
            <a:lvl3pPr marL="415952" indent="0" algn="ctr">
              <a:buNone/>
              <a:defRPr sz="819"/>
            </a:lvl3pPr>
            <a:lvl4pPr marL="623928" indent="0" algn="ctr">
              <a:buNone/>
              <a:defRPr sz="728"/>
            </a:lvl4pPr>
            <a:lvl5pPr marL="831903" indent="0" algn="ctr">
              <a:buNone/>
              <a:defRPr sz="728"/>
            </a:lvl5pPr>
            <a:lvl6pPr marL="1039881" indent="0" algn="ctr">
              <a:buNone/>
              <a:defRPr sz="728"/>
            </a:lvl6pPr>
            <a:lvl7pPr marL="1247857" indent="0" algn="ctr">
              <a:buNone/>
              <a:defRPr sz="728"/>
            </a:lvl7pPr>
            <a:lvl8pPr marL="1455833" indent="0" algn="ctr">
              <a:buNone/>
              <a:defRPr sz="728"/>
            </a:lvl8pPr>
            <a:lvl9pPr marL="1663809" indent="0" algn="ctr">
              <a:buNone/>
              <a:defRPr sz="728"/>
            </a:lvl9pPr>
          </a:lstStyle>
          <a:p>
            <a:r>
              <a:rPr lang="it-IT" dirty="0"/>
              <a:t>Fund Manager Name</a:t>
            </a:r>
          </a:p>
          <a:p>
            <a:r>
              <a:rPr lang="it-IT" dirty="0"/>
              <a:t>Date</a:t>
            </a:r>
          </a:p>
        </p:txBody>
      </p:sp>
      <p:pic>
        <p:nvPicPr>
          <p:cNvPr id="4" name="object 3">
            <a:extLst>
              <a:ext uri="{FF2B5EF4-FFF2-40B4-BE49-F238E27FC236}">
                <a16:creationId xmlns:a16="http://schemas.microsoft.com/office/drawing/2014/main" id="{B8314DB9-6D82-62E7-D438-3A754B5AB3A7}"/>
              </a:ext>
            </a:extLst>
          </p:cNvPr>
          <p:cNvPicPr>
            <a:picLocks noChangeAspect="1"/>
          </p:cNvPicPr>
          <p:nvPr/>
        </p:nvPicPr>
        <p:blipFill>
          <a:blip r:embed="rId2" cstate="print">
            <a:clrChange>
              <a:clrFrom>
                <a:srgbClr val="ABB9C6"/>
              </a:clrFrom>
              <a:clrTo>
                <a:srgbClr val="ABB9C6">
                  <a:alpha val="0"/>
                </a:srgbClr>
              </a:clrTo>
            </a:clrChange>
          </a:blip>
          <a:stretch>
            <a:fillRect/>
          </a:stretch>
        </p:blipFill>
        <p:spPr>
          <a:xfrm>
            <a:off x="2" y="3706247"/>
            <a:ext cx="7421847" cy="3151272"/>
          </a:xfrm>
          <a:prstGeom prst="rect">
            <a:avLst/>
          </a:prstGeom>
        </p:spPr>
      </p:pic>
      <p:pic>
        <p:nvPicPr>
          <p:cNvPr id="11" name="object 3">
            <a:extLst>
              <a:ext uri="{FF2B5EF4-FFF2-40B4-BE49-F238E27FC236}">
                <a16:creationId xmlns:a16="http://schemas.microsoft.com/office/drawing/2014/main" id="{5B3506B6-194A-4F30-949A-5E991B12F55C}"/>
              </a:ext>
            </a:extLst>
          </p:cNvPr>
          <p:cNvPicPr>
            <a:picLocks noChangeAspect="1"/>
          </p:cNvPicPr>
          <p:nvPr userDrawn="1"/>
        </p:nvPicPr>
        <p:blipFill>
          <a:blip r:embed="rId2" cstate="print">
            <a:clrChange>
              <a:clrFrom>
                <a:srgbClr val="ABB9C6"/>
              </a:clrFrom>
              <a:clrTo>
                <a:srgbClr val="ABB9C6">
                  <a:alpha val="0"/>
                </a:srgbClr>
              </a:clrTo>
            </a:clrChange>
          </a:blip>
          <a:stretch>
            <a:fillRect/>
          </a:stretch>
        </p:blipFill>
        <p:spPr>
          <a:xfrm>
            <a:off x="2" y="3745576"/>
            <a:ext cx="7421847" cy="3151272"/>
          </a:xfrm>
          <a:prstGeom prst="rect">
            <a:avLst/>
          </a:prstGeom>
        </p:spPr>
      </p:pic>
      <p:pic>
        <p:nvPicPr>
          <p:cNvPr id="13" name="Immagine 12">
            <a:extLst>
              <a:ext uri="{FF2B5EF4-FFF2-40B4-BE49-F238E27FC236}">
                <a16:creationId xmlns:a16="http://schemas.microsoft.com/office/drawing/2014/main" id="{995521F0-CB7D-475D-BC13-2F1893BE96F2}"/>
              </a:ext>
            </a:extLst>
          </p:cNvPr>
          <p:cNvPicPr>
            <a:picLocks noChangeAspect="1"/>
          </p:cNvPicPr>
          <p:nvPr userDrawn="1"/>
        </p:nvPicPr>
        <p:blipFill>
          <a:blip r:embed="rId3"/>
          <a:stretch>
            <a:fillRect/>
          </a:stretch>
        </p:blipFill>
        <p:spPr>
          <a:xfrm>
            <a:off x="7136438" y="6092026"/>
            <a:ext cx="1458738" cy="494642"/>
          </a:xfrm>
          <a:prstGeom prst="rect">
            <a:avLst/>
          </a:prstGeom>
        </p:spPr>
      </p:pic>
    </p:spTree>
    <p:extLst>
      <p:ext uri="{BB962C8B-B14F-4D97-AF65-F5344CB8AC3E}">
        <p14:creationId xmlns:p14="http://schemas.microsoft.com/office/powerpoint/2010/main" val="446713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estazione sezione">
    <p:spTree>
      <p:nvGrpSpPr>
        <p:cNvPr id="1" name=""/>
        <p:cNvGrpSpPr/>
        <p:nvPr/>
      </p:nvGrpSpPr>
      <p:grpSpPr>
        <a:xfrm>
          <a:off x="0" y="0"/>
          <a:ext cx="0" cy="0"/>
          <a:chOff x="0" y="0"/>
          <a:chExt cx="0" cy="0"/>
        </a:xfrm>
      </p:grpSpPr>
      <p:pic>
        <p:nvPicPr>
          <p:cNvPr id="3" name="object 2">
            <a:extLst>
              <a:ext uri="{FF2B5EF4-FFF2-40B4-BE49-F238E27FC236}">
                <a16:creationId xmlns:a16="http://schemas.microsoft.com/office/drawing/2014/main" id="{18CA324C-C4E0-0098-1C65-4F4D6C2E3036}"/>
              </a:ext>
            </a:extLst>
          </p:cNvPr>
          <p:cNvPicPr>
            <a:picLocks noChangeAspect="1"/>
          </p:cNvPicPr>
          <p:nvPr/>
        </p:nvPicPr>
        <p:blipFill>
          <a:blip r:embed="rId2" cstate="print">
            <a:duotone>
              <a:schemeClr val="accent3">
                <a:shade val="45000"/>
                <a:satMod val="135000"/>
              </a:schemeClr>
              <a:prstClr val="white"/>
            </a:duotone>
          </a:blip>
          <a:stretch>
            <a:fillRect/>
          </a:stretch>
        </p:blipFill>
        <p:spPr>
          <a:xfrm>
            <a:off x="2696331" y="3429000"/>
            <a:ext cx="5063893" cy="3429000"/>
          </a:xfrm>
          <a:prstGeom prst="rect">
            <a:avLst/>
          </a:prstGeom>
        </p:spPr>
      </p:pic>
      <p:sp>
        <p:nvSpPr>
          <p:cNvPr id="2" name="Titolo 1">
            <a:extLst>
              <a:ext uri="{FF2B5EF4-FFF2-40B4-BE49-F238E27FC236}">
                <a16:creationId xmlns:a16="http://schemas.microsoft.com/office/drawing/2014/main" id="{1E6CAD85-1E9F-99EF-0709-97B244B80E65}"/>
              </a:ext>
            </a:extLst>
          </p:cNvPr>
          <p:cNvSpPr>
            <a:spLocks noGrp="1"/>
          </p:cNvSpPr>
          <p:nvPr>
            <p:ph type="title"/>
          </p:nvPr>
        </p:nvSpPr>
        <p:spPr>
          <a:xfrm>
            <a:off x="623851" y="831764"/>
            <a:ext cx="6443545" cy="1673082"/>
          </a:xfrm>
          <a:prstGeom prst="rect">
            <a:avLst/>
          </a:prstGeom>
        </p:spPr>
        <p:txBody>
          <a:bodyPr anchor="t"/>
          <a:lstStyle>
            <a:lvl1pPr>
              <a:defRPr sz="2729" b="1"/>
            </a:lvl1pPr>
          </a:lstStyle>
          <a:p>
            <a:r>
              <a:rPr lang="it-IT"/>
              <a:t>Fare clic per modificare lo stile del titolo dello schema</a:t>
            </a:r>
            <a:endParaRPr lang="it-IT" dirty="0"/>
          </a:p>
        </p:txBody>
      </p:sp>
      <p:pic>
        <p:nvPicPr>
          <p:cNvPr id="5" name="Immagine 4">
            <a:extLst>
              <a:ext uri="{FF2B5EF4-FFF2-40B4-BE49-F238E27FC236}">
                <a16:creationId xmlns:a16="http://schemas.microsoft.com/office/drawing/2014/main" id="{79DAAC13-F3E1-4511-92F6-BD1EF1CE029B}"/>
              </a:ext>
            </a:extLst>
          </p:cNvPr>
          <p:cNvPicPr>
            <a:picLocks noChangeAspect="1"/>
          </p:cNvPicPr>
          <p:nvPr userDrawn="1"/>
        </p:nvPicPr>
        <p:blipFill>
          <a:blip r:embed="rId3"/>
          <a:stretch>
            <a:fillRect/>
          </a:stretch>
        </p:blipFill>
        <p:spPr>
          <a:xfrm>
            <a:off x="7562622" y="5966362"/>
            <a:ext cx="1235634" cy="417434"/>
          </a:xfrm>
          <a:prstGeom prst="rect">
            <a:avLst/>
          </a:prstGeom>
        </p:spPr>
      </p:pic>
    </p:spTree>
    <p:extLst>
      <p:ext uri="{BB962C8B-B14F-4D97-AF65-F5344CB8AC3E}">
        <p14:creationId xmlns:p14="http://schemas.microsoft.com/office/powerpoint/2010/main" val="104868201"/>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765CDD5-B19C-0887-1CE7-A5CE88846ECB}"/>
              </a:ext>
            </a:extLst>
          </p:cNvPr>
          <p:cNvSpPr>
            <a:spLocks noGrp="1"/>
          </p:cNvSpPr>
          <p:nvPr>
            <p:ph type="title"/>
          </p:nvPr>
        </p:nvSpPr>
        <p:spPr>
          <a:xfrm>
            <a:off x="628905" y="364854"/>
            <a:ext cx="7886195" cy="462077"/>
          </a:xfrm>
          <a:prstGeom prst="rect">
            <a:avLst/>
          </a:prstGeom>
        </p:spPr>
        <p:txBody>
          <a:bodyPr/>
          <a:lstStyle>
            <a:lvl1pPr>
              <a:defRPr sz="2001" b="1"/>
            </a:lvl1pPr>
          </a:lstStyle>
          <a:p>
            <a:r>
              <a:rPr lang="it-IT"/>
              <a:t>Fare clic per modificare lo stile del titolo dello schema</a:t>
            </a:r>
            <a:endParaRPr lang="it-IT" dirty="0"/>
          </a:p>
        </p:txBody>
      </p:sp>
      <p:sp>
        <p:nvSpPr>
          <p:cNvPr id="8" name="object 8">
            <a:extLst>
              <a:ext uri="{FF2B5EF4-FFF2-40B4-BE49-F238E27FC236}">
                <a16:creationId xmlns:a16="http://schemas.microsoft.com/office/drawing/2014/main" id="{275C0AA4-3E35-1A16-8392-641C737DBA17}"/>
              </a:ext>
            </a:extLst>
          </p:cNvPr>
          <p:cNvSpPr/>
          <p:nvPr/>
        </p:nvSpPr>
        <p:spPr>
          <a:xfrm>
            <a:off x="705103" y="828707"/>
            <a:ext cx="571572" cy="0"/>
          </a:xfrm>
          <a:custGeom>
            <a:avLst/>
            <a:gdLst/>
            <a:ahLst/>
            <a:cxnLst/>
            <a:rect l="l" t="t" r="r" b="b"/>
            <a:pathLst>
              <a:path w="1256664">
                <a:moveTo>
                  <a:pt x="0" y="0"/>
                </a:moveTo>
                <a:lnTo>
                  <a:pt x="1256506" y="0"/>
                </a:lnTo>
              </a:path>
            </a:pathLst>
          </a:custGeom>
          <a:ln w="10470">
            <a:solidFill>
              <a:srgbClr val="A6BECF"/>
            </a:solidFill>
          </a:ln>
        </p:spPr>
        <p:txBody>
          <a:bodyPr wrap="square" lIns="0" tIns="0" rIns="0" bIns="0" rtlCol="0"/>
          <a:lstStyle/>
          <a:p>
            <a:endParaRPr/>
          </a:p>
        </p:txBody>
      </p:sp>
      <p:sp>
        <p:nvSpPr>
          <p:cNvPr id="3" name="CasellaDiTesto 2">
            <a:extLst>
              <a:ext uri="{FF2B5EF4-FFF2-40B4-BE49-F238E27FC236}">
                <a16:creationId xmlns:a16="http://schemas.microsoft.com/office/drawing/2014/main" id="{EE3F37D6-4FE0-041A-E05B-4A7D6F42726A}"/>
              </a:ext>
            </a:extLst>
          </p:cNvPr>
          <p:cNvSpPr txBox="1"/>
          <p:nvPr/>
        </p:nvSpPr>
        <p:spPr>
          <a:xfrm>
            <a:off x="239720" y="6495575"/>
            <a:ext cx="2975159" cy="200055"/>
          </a:xfrm>
          <a:prstGeom prst="rect">
            <a:avLst/>
          </a:prstGeom>
          <a:noFill/>
        </p:spPr>
        <p:txBody>
          <a:bodyPr wrap="square" rtlCol="0">
            <a:spAutoFit/>
          </a:bodyPr>
          <a:lstStyle/>
          <a:p>
            <a:r>
              <a:rPr lang="en-US" sz="700" dirty="0">
                <a:solidFill>
                  <a:srgbClr val="000000"/>
                </a:solidFill>
                <a:latin typeface="Century Gothic" panose="020B0502020202020204" pitchFamily="34" charset="0"/>
              </a:rPr>
              <a:t>Please read the disclaimer at the end of this document</a:t>
            </a:r>
          </a:p>
        </p:txBody>
      </p:sp>
      <p:pic>
        <p:nvPicPr>
          <p:cNvPr id="7" name="Immagine 6">
            <a:extLst>
              <a:ext uri="{FF2B5EF4-FFF2-40B4-BE49-F238E27FC236}">
                <a16:creationId xmlns:a16="http://schemas.microsoft.com/office/drawing/2014/main" id="{760AAE71-EFB9-45A4-A3CD-24D63DDBBD88}"/>
              </a:ext>
            </a:extLst>
          </p:cNvPr>
          <p:cNvPicPr>
            <a:picLocks noChangeAspect="1"/>
          </p:cNvPicPr>
          <p:nvPr userDrawn="1"/>
        </p:nvPicPr>
        <p:blipFill>
          <a:blip r:embed="rId2"/>
          <a:stretch>
            <a:fillRect/>
          </a:stretch>
        </p:blipFill>
        <p:spPr>
          <a:xfrm>
            <a:off x="7716264" y="6336338"/>
            <a:ext cx="928350" cy="313624"/>
          </a:xfrm>
          <a:prstGeom prst="rect">
            <a:avLst/>
          </a:prstGeom>
        </p:spPr>
      </p:pic>
    </p:spTree>
    <p:extLst>
      <p:ext uri="{BB962C8B-B14F-4D97-AF65-F5344CB8AC3E}">
        <p14:creationId xmlns:p14="http://schemas.microsoft.com/office/powerpoint/2010/main" val="2925782271"/>
      </p:ext>
    </p:extLst>
  </p:cSld>
  <p:clrMapOvr>
    <a:masterClrMapping/>
  </p:clrMapOvr>
  <p:hf hdr="0" ftr="0" dt="0"/>
  <p:extLst>
    <p:ext uri="{DCECCB84-F9BA-43D5-87BE-67443E8EF086}">
      <p15:sldGuideLst xmlns:p15="http://schemas.microsoft.com/office/powerpoint/2012/main">
        <p15:guide id="1" orient="horz" pos="3562" userDrawn="1">
          <p15:clr>
            <a:srgbClr val="FBAE40"/>
          </p15:clr>
        </p15:guide>
        <p15:guide id="2" pos="4750" userDrawn="1">
          <p15:clr>
            <a:srgbClr val="FBAE40"/>
          </p15:clr>
        </p15:guide>
        <p15:guide id="3" pos="645" userDrawn="1">
          <p15:clr>
            <a:srgbClr val="FBAE40"/>
          </p15:clr>
        </p15:guide>
        <p15:guide id="4" pos="885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Titolo e contenuto">
    <p:spTree>
      <p:nvGrpSpPr>
        <p:cNvPr id="1" name=""/>
        <p:cNvGrpSpPr/>
        <p:nvPr/>
      </p:nvGrpSpPr>
      <p:grpSpPr>
        <a:xfrm>
          <a:off x="0" y="0"/>
          <a:ext cx="0" cy="0"/>
          <a:chOff x="0" y="0"/>
          <a:chExt cx="0" cy="0"/>
        </a:xfrm>
      </p:grpSpPr>
      <p:sp>
        <p:nvSpPr>
          <p:cNvPr id="14" name="Segnaposto testo 13">
            <a:extLst>
              <a:ext uri="{FF2B5EF4-FFF2-40B4-BE49-F238E27FC236}">
                <a16:creationId xmlns:a16="http://schemas.microsoft.com/office/drawing/2014/main" id="{A52D5C29-5507-B77F-29DA-48FFFA8F0959}"/>
              </a:ext>
            </a:extLst>
          </p:cNvPr>
          <p:cNvSpPr>
            <a:spLocks noGrp="1"/>
          </p:cNvSpPr>
          <p:nvPr>
            <p:ph type="body" sz="quarter" idx="10" hasCustomPrompt="1"/>
          </p:nvPr>
        </p:nvSpPr>
        <p:spPr>
          <a:xfrm>
            <a:off x="628905" y="687984"/>
            <a:ext cx="7886195" cy="462077"/>
          </a:xfrm>
          <a:prstGeom prst="rect">
            <a:avLst/>
          </a:prstGeom>
        </p:spPr>
        <p:txBody>
          <a:bodyPr/>
          <a:lstStyle>
            <a:lvl1pPr marL="0" indent="0">
              <a:buNone/>
              <a:defRPr sz="1501" b="1">
                <a:solidFill>
                  <a:schemeClr val="tx2"/>
                </a:solidFill>
              </a:defRPr>
            </a:lvl1pPr>
            <a:lvl2pPr marL="207977" indent="0">
              <a:buNone/>
              <a:defRPr/>
            </a:lvl2pPr>
            <a:lvl3pPr marL="415952" indent="0">
              <a:buNone/>
              <a:defRPr/>
            </a:lvl3pPr>
            <a:lvl4pPr marL="623928" indent="0">
              <a:buNone/>
              <a:defRPr/>
            </a:lvl4pPr>
            <a:lvl5pPr marL="831903" indent="0">
              <a:buNone/>
              <a:defRPr/>
            </a:lvl5pPr>
          </a:lstStyle>
          <a:p>
            <a:pPr lvl="0"/>
            <a:r>
              <a:rPr lang="it-IT" dirty="0"/>
              <a:t>Fare clic per modificare lo stile del sottotitolo dello schema</a:t>
            </a:r>
          </a:p>
        </p:txBody>
      </p:sp>
      <p:sp>
        <p:nvSpPr>
          <p:cNvPr id="2" name="Titolo 1">
            <a:extLst>
              <a:ext uri="{FF2B5EF4-FFF2-40B4-BE49-F238E27FC236}">
                <a16:creationId xmlns:a16="http://schemas.microsoft.com/office/drawing/2014/main" id="{2765CDD5-B19C-0887-1CE7-A5CE88846ECB}"/>
              </a:ext>
            </a:extLst>
          </p:cNvPr>
          <p:cNvSpPr>
            <a:spLocks noGrp="1"/>
          </p:cNvSpPr>
          <p:nvPr>
            <p:ph type="title"/>
          </p:nvPr>
        </p:nvSpPr>
        <p:spPr>
          <a:xfrm>
            <a:off x="628905" y="364854"/>
            <a:ext cx="7886195" cy="462077"/>
          </a:xfrm>
          <a:prstGeom prst="rect">
            <a:avLst/>
          </a:prstGeom>
        </p:spPr>
        <p:txBody>
          <a:bodyPr/>
          <a:lstStyle>
            <a:lvl1pPr>
              <a:defRPr sz="2001" b="1"/>
            </a:lvl1pPr>
          </a:lstStyle>
          <a:p>
            <a:r>
              <a:rPr lang="it-IT"/>
              <a:t>Fare clic per modificare lo stile del titolo dello schema</a:t>
            </a:r>
            <a:endParaRPr lang="it-IT" dirty="0"/>
          </a:p>
        </p:txBody>
      </p:sp>
      <p:pic>
        <p:nvPicPr>
          <p:cNvPr id="10" name="Immagine 9">
            <a:extLst>
              <a:ext uri="{FF2B5EF4-FFF2-40B4-BE49-F238E27FC236}">
                <a16:creationId xmlns:a16="http://schemas.microsoft.com/office/drawing/2014/main" id="{BD696BF9-2C0F-4FEB-BE9B-A6A5706026C3}"/>
              </a:ext>
            </a:extLst>
          </p:cNvPr>
          <p:cNvPicPr>
            <a:picLocks noChangeAspect="1"/>
          </p:cNvPicPr>
          <p:nvPr userDrawn="1"/>
        </p:nvPicPr>
        <p:blipFill>
          <a:blip r:embed="rId2"/>
          <a:stretch>
            <a:fillRect/>
          </a:stretch>
        </p:blipFill>
        <p:spPr>
          <a:xfrm>
            <a:off x="7716264" y="6336338"/>
            <a:ext cx="928350" cy="313624"/>
          </a:xfrm>
          <a:prstGeom prst="rect">
            <a:avLst/>
          </a:prstGeom>
        </p:spPr>
      </p:pic>
      <p:sp>
        <p:nvSpPr>
          <p:cNvPr id="12" name="object 8">
            <a:extLst>
              <a:ext uri="{FF2B5EF4-FFF2-40B4-BE49-F238E27FC236}">
                <a16:creationId xmlns:a16="http://schemas.microsoft.com/office/drawing/2014/main" id="{38089CBF-9D1D-49ED-BE19-8D55DEADD887}"/>
              </a:ext>
            </a:extLst>
          </p:cNvPr>
          <p:cNvSpPr/>
          <p:nvPr userDrawn="1"/>
        </p:nvSpPr>
        <p:spPr>
          <a:xfrm>
            <a:off x="705103" y="1068535"/>
            <a:ext cx="571572" cy="0"/>
          </a:xfrm>
          <a:custGeom>
            <a:avLst/>
            <a:gdLst/>
            <a:ahLst/>
            <a:cxnLst/>
            <a:rect l="l" t="t" r="r" b="b"/>
            <a:pathLst>
              <a:path w="1256664">
                <a:moveTo>
                  <a:pt x="0" y="0"/>
                </a:moveTo>
                <a:lnTo>
                  <a:pt x="1256506" y="0"/>
                </a:lnTo>
              </a:path>
            </a:pathLst>
          </a:custGeom>
          <a:ln w="10470">
            <a:solidFill>
              <a:srgbClr val="A6BECF"/>
            </a:solidFill>
          </a:ln>
        </p:spPr>
        <p:txBody>
          <a:bodyPr wrap="square" lIns="0" tIns="0" rIns="0" bIns="0" rtlCol="0"/>
          <a:lstStyle/>
          <a:p>
            <a:endParaRPr/>
          </a:p>
        </p:txBody>
      </p:sp>
      <p:sp>
        <p:nvSpPr>
          <p:cNvPr id="3" name="CasellaDiTesto 2">
            <a:extLst>
              <a:ext uri="{FF2B5EF4-FFF2-40B4-BE49-F238E27FC236}">
                <a16:creationId xmlns:a16="http://schemas.microsoft.com/office/drawing/2014/main" id="{72420327-019C-9AEE-2072-870EBB8A84DF}"/>
              </a:ext>
            </a:extLst>
          </p:cNvPr>
          <p:cNvSpPr txBox="1"/>
          <p:nvPr userDrawn="1"/>
        </p:nvSpPr>
        <p:spPr>
          <a:xfrm>
            <a:off x="239720" y="6504201"/>
            <a:ext cx="2975159" cy="200055"/>
          </a:xfrm>
          <a:prstGeom prst="rect">
            <a:avLst/>
          </a:prstGeom>
          <a:noFill/>
        </p:spPr>
        <p:txBody>
          <a:bodyPr wrap="square" rtlCol="0">
            <a:spAutoFit/>
          </a:bodyPr>
          <a:lstStyle/>
          <a:p>
            <a:r>
              <a:rPr lang="en-US" sz="700" dirty="0">
                <a:solidFill>
                  <a:srgbClr val="000000"/>
                </a:solidFill>
                <a:latin typeface="Century Gothic" panose="020B0502020202020204" pitchFamily="34" charset="0"/>
              </a:rPr>
              <a:t>Please read the disclaimer at the end of this document</a:t>
            </a:r>
          </a:p>
        </p:txBody>
      </p:sp>
    </p:spTree>
    <p:extLst>
      <p:ext uri="{BB962C8B-B14F-4D97-AF65-F5344CB8AC3E}">
        <p14:creationId xmlns:p14="http://schemas.microsoft.com/office/powerpoint/2010/main" val="2435864497"/>
      </p:ext>
    </p:extLst>
  </p:cSld>
  <p:clrMapOvr>
    <a:masterClrMapping/>
  </p:clrMapOvr>
  <p:hf hdr="0" ftr="0" dt="0"/>
  <p:extLst>
    <p:ext uri="{DCECCB84-F9BA-43D5-87BE-67443E8EF086}">
      <p15:sldGuideLst xmlns:p15="http://schemas.microsoft.com/office/powerpoint/2012/main">
        <p15:guide id="1" orient="horz" pos="3562" userDrawn="1">
          <p15:clr>
            <a:srgbClr val="FBAE40"/>
          </p15:clr>
        </p15:guide>
        <p15:guide id="2" pos="4750" userDrawn="1">
          <p15:clr>
            <a:srgbClr val="FBAE40"/>
          </p15:clr>
        </p15:guide>
        <p15:guide id="3" pos="645" userDrawn="1">
          <p15:clr>
            <a:srgbClr val="FBAE40"/>
          </p15:clr>
        </p15:guide>
        <p15:guide id="4" pos="8854"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Avvertenze">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1CABCE06-74CE-B6EA-AF33-B46C07B995FD}"/>
              </a:ext>
            </a:extLst>
          </p:cNvPr>
          <p:cNvSpPr/>
          <p:nvPr/>
        </p:nvSpPr>
        <p:spPr>
          <a:xfrm>
            <a:off x="239721" y="6362702"/>
            <a:ext cx="6719962" cy="462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Titolo 1">
            <a:extLst>
              <a:ext uri="{FF2B5EF4-FFF2-40B4-BE49-F238E27FC236}">
                <a16:creationId xmlns:a16="http://schemas.microsoft.com/office/drawing/2014/main" id="{B09C3D26-416F-30F3-65E6-6FC00ABE6F1A}"/>
              </a:ext>
            </a:extLst>
          </p:cNvPr>
          <p:cNvSpPr txBox="1">
            <a:spLocks/>
          </p:cNvSpPr>
          <p:nvPr/>
        </p:nvSpPr>
        <p:spPr>
          <a:xfrm>
            <a:off x="628905" y="364854"/>
            <a:ext cx="7886195" cy="462077"/>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GB" altLang="en-US" sz="2000" dirty="0">
                <a:latin typeface="Century Gothic" panose="020B0502020202020204" pitchFamily="34" charset="0"/>
                <a:ea typeface="Century Gothic" panose="020B0502020202020204" pitchFamily="34" charset="0"/>
                <a:cs typeface="Century Gothic" panose="020B0502020202020204" pitchFamily="34" charset="0"/>
              </a:rPr>
              <a:t>Contacts &amp; Disclaimer</a:t>
            </a:r>
            <a:endParaRPr lang="it-IT" sz="2001" dirty="0"/>
          </a:p>
        </p:txBody>
      </p:sp>
      <p:pic>
        <p:nvPicPr>
          <p:cNvPr id="8" name="Immagine 7">
            <a:extLst>
              <a:ext uri="{FF2B5EF4-FFF2-40B4-BE49-F238E27FC236}">
                <a16:creationId xmlns:a16="http://schemas.microsoft.com/office/drawing/2014/main" id="{E41DB3E4-8DB2-40FA-89D4-D18E706345B5}"/>
              </a:ext>
            </a:extLst>
          </p:cNvPr>
          <p:cNvPicPr>
            <a:picLocks noChangeAspect="1"/>
          </p:cNvPicPr>
          <p:nvPr userDrawn="1"/>
        </p:nvPicPr>
        <p:blipFill>
          <a:blip r:embed="rId2"/>
          <a:stretch>
            <a:fillRect/>
          </a:stretch>
        </p:blipFill>
        <p:spPr>
          <a:xfrm>
            <a:off x="7716264" y="6336338"/>
            <a:ext cx="928350" cy="313624"/>
          </a:xfrm>
          <a:prstGeom prst="rect">
            <a:avLst/>
          </a:prstGeom>
        </p:spPr>
      </p:pic>
      <p:sp>
        <p:nvSpPr>
          <p:cNvPr id="9" name="Rettangolo 8">
            <a:extLst>
              <a:ext uri="{FF2B5EF4-FFF2-40B4-BE49-F238E27FC236}">
                <a16:creationId xmlns:a16="http://schemas.microsoft.com/office/drawing/2014/main" id="{1525D92F-54BF-4C37-AE05-F6A8190144FC}"/>
              </a:ext>
            </a:extLst>
          </p:cNvPr>
          <p:cNvSpPr/>
          <p:nvPr userDrawn="1"/>
        </p:nvSpPr>
        <p:spPr>
          <a:xfrm>
            <a:off x="474046" y="4293005"/>
            <a:ext cx="8195911" cy="1785104"/>
          </a:xfrm>
          <a:prstGeom prst="rect">
            <a:avLst/>
          </a:prstGeom>
        </p:spPr>
        <p:txBody>
          <a:bodyPr wrap="square">
            <a:spAutoFit/>
          </a:bodyPr>
          <a:lstStyle/>
          <a:p>
            <a:pPr algn="just"/>
            <a:r>
              <a:rPr lang="en-US" sz="1000" dirty="0">
                <a:latin typeface="Century Gothic" panose="020B0502020202020204" pitchFamily="34" charset="0"/>
              </a:rPr>
              <a:t>This document is strictly confidential and solely intended for the use of the recipient and may not be reproduced or circulated without Azimut Group’s prior written consent. If you are not the intended recipient, you may not disclose or use the information in this documentation in any way. The information is not intended as an offer or solicitation with respect to the purchase or sale of any security nor intended for distribution into any jurisdiction where such distribution is restricted by law or regulation.</a:t>
            </a:r>
          </a:p>
          <a:p>
            <a:pPr algn="just"/>
            <a:endParaRPr lang="en-US" sz="1000" dirty="0">
              <a:latin typeface="Century Gothic" panose="020B0502020202020204" pitchFamily="34" charset="0"/>
            </a:endParaRPr>
          </a:p>
          <a:p>
            <a:pPr algn="just"/>
            <a:r>
              <a:rPr lang="en-US" sz="1000" dirty="0">
                <a:latin typeface="Century Gothic" panose="020B0502020202020204" pitchFamily="34" charset="0"/>
              </a:rPr>
              <a:t>The information supplied is furnished on the understanding that it will not serve as the primary basis for investment decisions by recipients. Azimut has taken all reasonable care to ensure the reliability of information published on this document at the time of publication. However, this document and its content is provided to you 'as is' without warranty of any kind.  The decision whether or not to adopt any strategy or engage in any transaction remains the responsibility of the recipient. When considering what action to take you are recommended to seek personal financial advice from an appropriately authorized independent financial adviser or other form of regulated intermediary. </a:t>
            </a:r>
          </a:p>
        </p:txBody>
      </p:sp>
      <p:sp>
        <p:nvSpPr>
          <p:cNvPr id="10" name="object 8">
            <a:extLst>
              <a:ext uri="{FF2B5EF4-FFF2-40B4-BE49-F238E27FC236}">
                <a16:creationId xmlns:a16="http://schemas.microsoft.com/office/drawing/2014/main" id="{9C08B87D-9216-4DD7-A9D7-671906672A29}"/>
              </a:ext>
            </a:extLst>
          </p:cNvPr>
          <p:cNvSpPr/>
          <p:nvPr userDrawn="1"/>
        </p:nvSpPr>
        <p:spPr>
          <a:xfrm>
            <a:off x="743203" y="885657"/>
            <a:ext cx="571572" cy="0"/>
          </a:xfrm>
          <a:custGeom>
            <a:avLst/>
            <a:gdLst/>
            <a:ahLst/>
            <a:cxnLst/>
            <a:rect l="l" t="t" r="r" b="b"/>
            <a:pathLst>
              <a:path w="1256664">
                <a:moveTo>
                  <a:pt x="0" y="0"/>
                </a:moveTo>
                <a:lnTo>
                  <a:pt x="1256506" y="0"/>
                </a:lnTo>
              </a:path>
            </a:pathLst>
          </a:custGeom>
          <a:ln w="10470">
            <a:solidFill>
              <a:srgbClr val="A6BECF"/>
            </a:solidFill>
          </a:ln>
        </p:spPr>
        <p:txBody>
          <a:bodyPr wrap="square" lIns="0" tIns="0" rIns="0" bIns="0" rtlCol="0"/>
          <a:lstStyle/>
          <a:p>
            <a:endParaRPr/>
          </a:p>
        </p:txBody>
      </p:sp>
    </p:spTree>
    <p:extLst>
      <p:ext uri="{BB962C8B-B14F-4D97-AF65-F5344CB8AC3E}">
        <p14:creationId xmlns:p14="http://schemas.microsoft.com/office/powerpoint/2010/main" val="3328229884"/>
      </p:ext>
    </p:extLst>
  </p:cSld>
  <p:clrMapOvr>
    <a:masterClrMapping/>
  </p:clrMapOvr>
  <p:hf hdr="0" ftr="0" dt="0"/>
  <p:extLst>
    <p:ext uri="{DCECCB84-F9BA-43D5-87BE-67443E8EF086}">
      <p15:sldGuideLst xmlns:p15="http://schemas.microsoft.com/office/powerpoint/2012/main">
        <p15:guide id="1" orient="horz" pos="3562" userDrawn="1">
          <p15:clr>
            <a:srgbClr val="FBAE40"/>
          </p15:clr>
        </p15:guide>
        <p15:guide id="2" pos="4750" userDrawn="1">
          <p15:clr>
            <a:srgbClr val="FBAE40"/>
          </p15:clr>
        </p15:guide>
        <p15:guide id="3" pos="645" userDrawn="1">
          <p15:clr>
            <a:srgbClr val="FBAE40"/>
          </p15:clr>
        </p15:guide>
        <p15:guide id="4" pos="885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azimut">
    <p:spTree>
      <p:nvGrpSpPr>
        <p:cNvPr id="1" name=""/>
        <p:cNvGrpSpPr/>
        <p:nvPr/>
      </p:nvGrpSpPr>
      <p:grpSpPr>
        <a:xfrm>
          <a:off x="0" y="0"/>
          <a:ext cx="0" cy="0"/>
          <a:chOff x="0" y="0"/>
          <a:chExt cx="0" cy="0"/>
        </a:xfrm>
      </p:grpSpPr>
      <p:sp>
        <p:nvSpPr>
          <p:cNvPr id="11" name="Slide Number Placeholder 3">
            <a:extLst>
              <a:ext uri="{FF2B5EF4-FFF2-40B4-BE49-F238E27FC236}">
                <a16:creationId xmlns:a16="http://schemas.microsoft.com/office/drawing/2014/main" id="{42227E47-5929-4B95-A4BA-1A371B70701B}"/>
              </a:ext>
            </a:extLst>
          </p:cNvPr>
          <p:cNvSpPr txBox="1">
            <a:spLocks/>
          </p:cNvSpPr>
          <p:nvPr userDrawn="1"/>
        </p:nvSpPr>
        <p:spPr>
          <a:xfrm>
            <a:off x="434780" y="6415623"/>
            <a:ext cx="8275320" cy="365125"/>
          </a:xfrm>
          <a:prstGeom prst="rect">
            <a:avLst/>
          </a:prstGeom>
        </p:spPr>
        <p:txBody>
          <a:bodyPr vert="horz" wrap="square" lIns="91440" tIns="45720" rIns="91440" bIns="45720" numCol="1" anchor="ctr" anchorCtr="0" compatLnSpc="1">
            <a:prstTxWarp prst="textNoShape">
              <a:avLst/>
            </a:prstTxWarp>
          </a:bodyPr>
          <a:lstStyle>
            <a:defPPr>
              <a:defRPr lang="it-IT"/>
            </a:defPPr>
            <a:lvl1pPr algn="ctr" defTabSz="457200" rtl="0" eaLnBrk="0" fontAlgn="base" hangingPunct="0">
              <a:spcBef>
                <a:spcPct val="0"/>
              </a:spcBef>
              <a:spcAft>
                <a:spcPct val="0"/>
              </a:spcAft>
              <a:defRPr sz="1000" kern="1200">
                <a:solidFill>
                  <a:srgbClr val="898989"/>
                </a:solidFill>
                <a:latin typeface="Century Gothic" panose="020B0502020202020204" pitchFamily="34" charset="0"/>
                <a:ea typeface="MS PGothic"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a:defRPr/>
            </a:pPr>
            <a:fld id="{78272875-AADE-4CD8-94AE-8D3DF416CB6A}" type="slidenum">
              <a:rPr lang="it-IT" altLang="en-US" sz="1000" smtClean="0"/>
              <a:pPr>
                <a:defRPr/>
              </a:pPr>
              <a:t>‹#›</a:t>
            </a:fld>
            <a:endParaRPr lang="it-IT" altLang="en-US" sz="1000"/>
          </a:p>
        </p:txBody>
      </p:sp>
      <p:cxnSp>
        <p:nvCxnSpPr>
          <p:cNvPr id="4" name="Connettore 1 9">
            <a:extLst>
              <a:ext uri="{FF2B5EF4-FFF2-40B4-BE49-F238E27FC236}">
                <a16:creationId xmlns:a16="http://schemas.microsoft.com/office/drawing/2014/main" id="{F8326ED0-79AA-446A-86BF-F83117E43B34}"/>
              </a:ext>
            </a:extLst>
          </p:cNvPr>
          <p:cNvCxnSpPr/>
          <p:nvPr userDrawn="1"/>
        </p:nvCxnSpPr>
        <p:spPr>
          <a:xfrm>
            <a:off x="434780" y="6415619"/>
            <a:ext cx="8275320" cy="0"/>
          </a:xfrm>
          <a:prstGeom prst="line">
            <a:avLst/>
          </a:prstGeom>
          <a:ln w="19050">
            <a:solidFill>
              <a:srgbClr val="346094"/>
            </a:solidFill>
          </a:ln>
          <a:effectLst/>
        </p:spPr>
        <p:style>
          <a:lnRef idx="2">
            <a:schemeClr val="accent1"/>
          </a:lnRef>
          <a:fillRef idx="0">
            <a:schemeClr val="accent1"/>
          </a:fillRef>
          <a:effectRef idx="1">
            <a:schemeClr val="accent1"/>
          </a:effectRef>
          <a:fontRef idx="minor">
            <a:schemeClr val="tx1"/>
          </a:fontRef>
        </p:style>
      </p:cxnSp>
      <p:pic>
        <p:nvPicPr>
          <p:cNvPr id="6" name="Immagine 8">
            <a:extLst>
              <a:ext uri="{FF2B5EF4-FFF2-40B4-BE49-F238E27FC236}">
                <a16:creationId xmlns:a16="http://schemas.microsoft.com/office/drawing/2014/main" id="{D7001613-735C-4132-8253-F335369B6F86}"/>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7391400" y="6433597"/>
            <a:ext cx="1327150" cy="4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468" descr="Icon&#10;&#10;Description automatically generated">
            <a:extLst>
              <a:ext uri="{FF2B5EF4-FFF2-40B4-BE49-F238E27FC236}">
                <a16:creationId xmlns:a16="http://schemas.microsoft.com/office/drawing/2014/main" id="{A21095F9-F98F-4613-8B69-77432C85CA93}"/>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8108952" y="187325"/>
            <a:ext cx="75565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olo 1"/>
          <p:cNvSpPr>
            <a:spLocks noGrp="1"/>
          </p:cNvSpPr>
          <p:nvPr>
            <p:ph type="title"/>
          </p:nvPr>
        </p:nvSpPr>
        <p:spPr>
          <a:xfrm>
            <a:off x="434780" y="184576"/>
            <a:ext cx="8275320" cy="365760"/>
          </a:xfrm>
        </p:spPr>
        <p:txBody>
          <a:bodyPr anchor="t"/>
          <a:lstStyle>
            <a:lvl1pPr>
              <a:lnSpc>
                <a:spcPct val="110000"/>
              </a:lnSpc>
              <a:defRPr sz="1800" b="1" i="0">
                <a:solidFill>
                  <a:srgbClr val="004F86"/>
                </a:solidFill>
                <a:latin typeface="Century Gothic" charset="0"/>
                <a:ea typeface="Century Gothic" charset="0"/>
                <a:cs typeface="Century Gothic" charset="0"/>
              </a:defRPr>
            </a:lvl1pPr>
          </a:lstStyle>
          <a:p>
            <a:r>
              <a:rPr lang="en-US"/>
              <a:t>Click to edit Master title style</a:t>
            </a:r>
            <a:endParaRPr lang="it-IT" dirty="0"/>
          </a:p>
        </p:txBody>
      </p:sp>
      <p:sp>
        <p:nvSpPr>
          <p:cNvPr id="3" name="Segnaposto contenuto 2"/>
          <p:cNvSpPr>
            <a:spLocks noGrp="1"/>
          </p:cNvSpPr>
          <p:nvPr>
            <p:ph idx="1"/>
          </p:nvPr>
        </p:nvSpPr>
        <p:spPr>
          <a:xfrm>
            <a:off x="434780" y="1163564"/>
            <a:ext cx="8275320" cy="4913647"/>
          </a:xfrm>
        </p:spPr>
        <p:txBody>
          <a:bodyPr/>
          <a:lstStyle>
            <a:lvl1pPr>
              <a:defRPr sz="1000">
                <a:solidFill>
                  <a:srgbClr val="231F20"/>
                </a:solidFill>
                <a:latin typeface="Century Gothic" panose="020B0502020202020204" pitchFamily="34" charset="0"/>
                <a:ea typeface="Century Gothic" panose="020B0502020202020204" pitchFamily="34" charset="0"/>
                <a:cs typeface="Arial" charset="0"/>
              </a:defRPr>
            </a:lvl1pPr>
            <a:lvl2pPr>
              <a:defRPr sz="1000">
                <a:solidFill>
                  <a:srgbClr val="231F20"/>
                </a:solidFill>
                <a:latin typeface="Century Gothic" panose="020B0502020202020204" pitchFamily="34" charset="0"/>
                <a:ea typeface="Century Gothic" panose="020B0502020202020204" pitchFamily="34" charset="0"/>
                <a:cs typeface="Arial" charset="0"/>
              </a:defRPr>
            </a:lvl2pPr>
            <a:lvl3pPr>
              <a:defRPr sz="1000">
                <a:solidFill>
                  <a:srgbClr val="231F20"/>
                </a:solidFill>
                <a:latin typeface="Century Gothic" panose="020B0502020202020204" pitchFamily="34" charset="0"/>
                <a:ea typeface="Century Gothic" panose="020B0502020202020204" pitchFamily="34" charset="0"/>
                <a:cs typeface="Arial" charset="0"/>
              </a:defRPr>
            </a:lvl3pPr>
            <a:lvl4pPr>
              <a:defRPr sz="1000">
                <a:solidFill>
                  <a:srgbClr val="231F20"/>
                </a:solidFill>
                <a:latin typeface="Century Gothic" panose="020B0502020202020204" pitchFamily="34" charset="0"/>
                <a:ea typeface="Century Gothic" panose="020B0502020202020204" pitchFamily="34" charset="0"/>
                <a:cs typeface="Arial" charset="0"/>
              </a:defRPr>
            </a:lvl4pPr>
            <a:lvl5pPr>
              <a:defRPr sz="1000">
                <a:solidFill>
                  <a:srgbClr val="231F20"/>
                </a:solidFill>
                <a:latin typeface="Century Gothic" panose="020B0502020202020204" pitchFamily="34" charset="0"/>
                <a:ea typeface="Century Gothic" panose="020B0502020202020204" pitchFamily="34" charset="0"/>
                <a:cs typeface="Arial" charset="0"/>
              </a:defRPr>
            </a:lvl5p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graphicFrame>
        <p:nvGraphicFramePr>
          <p:cNvPr id="8" name="Table 7">
            <a:extLst>
              <a:ext uri="{FF2B5EF4-FFF2-40B4-BE49-F238E27FC236}">
                <a16:creationId xmlns:a16="http://schemas.microsoft.com/office/drawing/2014/main" id="{1FB5A417-72FB-0E76-7AC6-A68D179AF12B}"/>
              </a:ext>
            </a:extLst>
          </p:cNvPr>
          <p:cNvGraphicFramePr>
            <a:graphicFrameLocks noGrp="1"/>
          </p:cNvGraphicFramePr>
          <p:nvPr userDrawn="1">
            <p:extLst>
              <p:ext uri="{D42A27DB-BD31-4B8C-83A1-F6EECF244321}">
                <p14:modId xmlns:p14="http://schemas.microsoft.com/office/powerpoint/2010/main" val="4292097312"/>
              </p:ext>
            </p:extLst>
          </p:nvPr>
        </p:nvGraphicFramePr>
        <p:xfrm>
          <a:off x="346771" y="6162614"/>
          <a:ext cx="8362448" cy="289051"/>
        </p:xfrm>
        <a:graphic>
          <a:graphicData uri="http://schemas.openxmlformats.org/drawingml/2006/table">
            <a:tbl>
              <a:tblPr firstRow="1" bandRow="1">
                <a:tableStyleId>{5C22544A-7EE6-4342-B048-85BDC9FD1C3A}</a:tableStyleId>
              </a:tblPr>
              <a:tblGrid>
                <a:gridCol w="1045306">
                  <a:extLst>
                    <a:ext uri="{9D8B030D-6E8A-4147-A177-3AD203B41FA5}">
                      <a16:colId xmlns:a16="http://schemas.microsoft.com/office/drawing/2014/main" val="2725838839"/>
                    </a:ext>
                  </a:extLst>
                </a:gridCol>
                <a:gridCol w="1045306">
                  <a:extLst>
                    <a:ext uri="{9D8B030D-6E8A-4147-A177-3AD203B41FA5}">
                      <a16:colId xmlns:a16="http://schemas.microsoft.com/office/drawing/2014/main" val="1854103574"/>
                    </a:ext>
                  </a:extLst>
                </a:gridCol>
                <a:gridCol w="1045306">
                  <a:extLst>
                    <a:ext uri="{9D8B030D-6E8A-4147-A177-3AD203B41FA5}">
                      <a16:colId xmlns:a16="http://schemas.microsoft.com/office/drawing/2014/main" val="3711541309"/>
                    </a:ext>
                  </a:extLst>
                </a:gridCol>
                <a:gridCol w="1045306">
                  <a:extLst>
                    <a:ext uri="{9D8B030D-6E8A-4147-A177-3AD203B41FA5}">
                      <a16:colId xmlns:a16="http://schemas.microsoft.com/office/drawing/2014/main" val="160074392"/>
                    </a:ext>
                  </a:extLst>
                </a:gridCol>
                <a:gridCol w="1045306">
                  <a:extLst>
                    <a:ext uri="{9D8B030D-6E8A-4147-A177-3AD203B41FA5}">
                      <a16:colId xmlns:a16="http://schemas.microsoft.com/office/drawing/2014/main" val="1114873844"/>
                    </a:ext>
                  </a:extLst>
                </a:gridCol>
                <a:gridCol w="1045306">
                  <a:extLst>
                    <a:ext uri="{9D8B030D-6E8A-4147-A177-3AD203B41FA5}">
                      <a16:colId xmlns:a16="http://schemas.microsoft.com/office/drawing/2014/main" val="3604924852"/>
                    </a:ext>
                  </a:extLst>
                </a:gridCol>
                <a:gridCol w="1045306">
                  <a:extLst>
                    <a:ext uri="{9D8B030D-6E8A-4147-A177-3AD203B41FA5}">
                      <a16:colId xmlns:a16="http://schemas.microsoft.com/office/drawing/2014/main" val="3560853275"/>
                    </a:ext>
                  </a:extLst>
                </a:gridCol>
                <a:gridCol w="1045306">
                  <a:extLst>
                    <a:ext uri="{9D8B030D-6E8A-4147-A177-3AD203B41FA5}">
                      <a16:colId xmlns:a16="http://schemas.microsoft.com/office/drawing/2014/main" val="2785315118"/>
                    </a:ext>
                  </a:extLst>
                </a:gridCol>
              </a:tblGrid>
              <a:tr h="289051">
                <a:tc>
                  <a:txBody>
                    <a:bodyPr/>
                    <a:lstStyle/>
                    <a:p>
                      <a:pPr algn="ctr"/>
                      <a:r>
                        <a:rPr lang="es-ES" sz="1000" b="1" kern="1200" dirty="0">
                          <a:solidFill>
                            <a:srgbClr val="004F86"/>
                          </a:solidFill>
                          <a:latin typeface="Century Gothic" panose="020B0502020202020204" pitchFamily="34" charset="0"/>
                          <a:ea typeface="+mn-ea"/>
                          <a:cs typeface="+mn-cs"/>
                        </a:rPr>
                        <a:t>Azimut Group</a:t>
                      </a:r>
                      <a:endParaRPr lang="es-CL" sz="1000" b="1" kern="1200" dirty="0">
                        <a:solidFill>
                          <a:srgbClr val="004F86"/>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Asset Mgmt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Equity</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Fixed Income</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Allocation</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Alternatives</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Discretionary</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Life</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28879539"/>
                  </a:ext>
                </a:extLst>
              </a:tr>
            </a:tbl>
          </a:graphicData>
        </a:graphic>
      </p:graphicFrame>
      <p:sp>
        <p:nvSpPr>
          <p:cNvPr id="9" name="TextBox 8">
            <a:extLst>
              <a:ext uri="{FF2B5EF4-FFF2-40B4-BE49-F238E27FC236}">
                <a16:creationId xmlns:a16="http://schemas.microsoft.com/office/drawing/2014/main" id="{84A7C38D-1996-1F6E-2FF4-CEBF5DB783F5}"/>
              </a:ext>
            </a:extLst>
          </p:cNvPr>
          <p:cNvSpPr txBox="1"/>
          <p:nvPr userDrawn="1"/>
        </p:nvSpPr>
        <p:spPr>
          <a:xfrm>
            <a:off x="422846" y="6642105"/>
            <a:ext cx="6115351" cy="215444"/>
          </a:xfrm>
          <a:prstGeom prst="rect">
            <a:avLst/>
          </a:prstGeom>
          <a:noFill/>
        </p:spPr>
        <p:txBody>
          <a:bodyPr wrap="square" rtlCol="0">
            <a:spAutoFit/>
          </a:bodyPr>
          <a:lstStyle/>
          <a:p>
            <a:r>
              <a:rPr lang="en-GB" sz="800" dirty="0">
                <a:latin typeface="Century Gothic" panose="020B0502020202020204" pitchFamily="34" charset="0"/>
              </a:rPr>
              <a:t>Source: Azimut Group</a:t>
            </a:r>
            <a:endParaRPr lang="en-US" sz="800" dirty="0">
              <a:latin typeface="Century Gothic" panose="020B0502020202020204" pitchFamily="34" charset="0"/>
            </a:endParaRPr>
          </a:p>
        </p:txBody>
      </p:sp>
      <p:sp>
        <p:nvSpPr>
          <p:cNvPr id="5" name="CasellaDiTesto 2">
            <a:extLst>
              <a:ext uri="{FF2B5EF4-FFF2-40B4-BE49-F238E27FC236}">
                <a16:creationId xmlns:a16="http://schemas.microsoft.com/office/drawing/2014/main" id="{C4E086C5-A1AA-46FF-757C-FCA708221C43}"/>
              </a:ext>
            </a:extLst>
          </p:cNvPr>
          <p:cNvSpPr txBox="1"/>
          <p:nvPr userDrawn="1"/>
        </p:nvSpPr>
        <p:spPr>
          <a:xfrm>
            <a:off x="239720" y="6495575"/>
            <a:ext cx="2975159" cy="200055"/>
          </a:xfrm>
          <a:prstGeom prst="rect">
            <a:avLst/>
          </a:prstGeom>
          <a:noFill/>
        </p:spPr>
        <p:txBody>
          <a:bodyPr wrap="square" rtlCol="0">
            <a:spAutoFit/>
          </a:bodyPr>
          <a:lstStyle/>
          <a:p>
            <a:r>
              <a:rPr lang="en-US" sz="700" dirty="0">
                <a:solidFill>
                  <a:srgbClr val="000000"/>
                </a:solidFill>
                <a:latin typeface="Century Gothic" panose="020B0502020202020204" pitchFamily="34" charset="0"/>
              </a:rPr>
              <a:t>Please read the disclaimer at the end of this document</a:t>
            </a:r>
          </a:p>
        </p:txBody>
      </p:sp>
    </p:spTree>
    <p:extLst>
      <p:ext uri="{BB962C8B-B14F-4D97-AF65-F5344CB8AC3E}">
        <p14:creationId xmlns:p14="http://schemas.microsoft.com/office/powerpoint/2010/main" val="3304604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ucits">
    <p:spTree>
      <p:nvGrpSpPr>
        <p:cNvPr id="1" name=""/>
        <p:cNvGrpSpPr/>
        <p:nvPr/>
      </p:nvGrpSpPr>
      <p:grpSpPr>
        <a:xfrm>
          <a:off x="0" y="0"/>
          <a:ext cx="0" cy="0"/>
          <a:chOff x="0" y="0"/>
          <a:chExt cx="0" cy="0"/>
        </a:xfrm>
      </p:grpSpPr>
      <p:sp>
        <p:nvSpPr>
          <p:cNvPr id="11" name="Slide Number Placeholder 3">
            <a:extLst>
              <a:ext uri="{FF2B5EF4-FFF2-40B4-BE49-F238E27FC236}">
                <a16:creationId xmlns:a16="http://schemas.microsoft.com/office/drawing/2014/main" id="{42227E47-5929-4B95-A4BA-1A371B70701B}"/>
              </a:ext>
            </a:extLst>
          </p:cNvPr>
          <p:cNvSpPr txBox="1">
            <a:spLocks/>
          </p:cNvSpPr>
          <p:nvPr userDrawn="1"/>
        </p:nvSpPr>
        <p:spPr>
          <a:xfrm>
            <a:off x="434780" y="6415623"/>
            <a:ext cx="8275320" cy="365125"/>
          </a:xfrm>
          <a:prstGeom prst="rect">
            <a:avLst/>
          </a:prstGeom>
        </p:spPr>
        <p:txBody>
          <a:bodyPr vert="horz" wrap="square" lIns="91440" tIns="45720" rIns="91440" bIns="45720" numCol="1" anchor="ctr" anchorCtr="0" compatLnSpc="1">
            <a:prstTxWarp prst="textNoShape">
              <a:avLst/>
            </a:prstTxWarp>
          </a:bodyPr>
          <a:lstStyle>
            <a:defPPr>
              <a:defRPr lang="it-IT"/>
            </a:defPPr>
            <a:lvl1pPr algn="ctr" defTabSz="457200" rtl="0" eaLnBrk="0" fontAlgn="base" hangingPunct="0">
              <a:spcBef>
                <a:spcPct val="0"/>
              </a:spcBef>
              <a:spcAft>
                <a:spcPct val="0"/>
              </a:spcAft>
              <a:defRPr sz="1000" kern="1200">
                <a:solidFill>
                  <a:srgbClr val="898989"/>
                </a:solidFill>
                <a:latin typeface="Century Gothic" panose="020B0502020202020204" pitchFamily="34" charset="0"/>
                <a:ea typeface="MS PGothic"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a:defRPr/>
            </a:pPr>
            <a:fld id="{78272875-AADE-4CD8-94AE-8D3DF416CB6A}" type="slidenum">
              <a:rPr lang="it-IT" altLang="en-US" sz="1000" smtClean="0"/>
              <a:pPr>
                <a:defRPr/>
              </a:pPr>
              <a:t>‹#›</a:t>
            </a:fld>
            <a:endParaRPr lang="it-IT" altLang="en-US" sz="1000"/>
          </a:p>
        </p:txBody>
      </p:sp>
      <p:cxnSp>
        <p:nvCxnSpPr>
          <p:cNvPr id="4" name="Connettore 1 9">
            <a:extLst>
              <a:ext uri="{FF2B5EF4-FFF2-40B4-BE49-F238E27FC236}">
                <a16:creationId xmlns:a16="http://schemas.microsoft.com/office/drawing/2014/main" id="{F8326ED0-79AA-446A-86BF-F83117E43B34}"/>
              </a:ext>
            </a:extLst>
          </p:cNvPr>
          <p:cNvCxnSpPr/>
          <p:nvPr userDrawn="1"/>
        </p:nvCxnSpPr>
        <p:spPr>
          <a:xfrm>
            <a:off x="434780" y="6415619"/>
            <a:ext cx="8275320" cy="0"/>
          </a:xfrm>
          <a:prstGeom prst="line">
            <a:avLst/>
          </a:prstGeom>
          <a:ln w="19050">
            <a:solidFill>
              <a:srgbClr val="346094"/>
            </a:solidFill>
          </a:ln>
          <a:effectLst/>
        </p:spPr>
        <p:style>
          <a:lnRef idx="2">
            <a:schemeClr val="accent1"/>
          </a:lnRef>
          <a:fillRef idx="0">
            <a:schemeClr val="accent1"/>
          </a:fillRef>
          <a:effectRef idx="1">
            <a:schemeClr val="accent1"/>
          </a:effectRef>
          <a:fontRef idx="minor">
            <a:schemeClr val="tx1"/>
          </a:fontRef>
        </p:style>
      </p:cxnSp>
      <p:pic>
        <p:nvPicPr>
          <p:cNvPr id="6" name="Immagine 8">
            <a:extLst>
              <a:ext uri="{FF2B5EF4-FFF2-40B4-BE49-F238E27FC236}">
                <a16:creationId xmlns:a16="http://schemas.microsoft.com/office/drawing/2014/main" id="{D7001613-735C-4132-8253-F335369B6F86}"/>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7391400" y="6433597"/>
            <a:ext cx="1327150" cy="4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468" descr="Icon&#10;&#10;Description automatically generated">
            <a:extLst>
              <a:ext uri="{FF2B5EF4-FFF2-40B4-BE49-F238E27FC236}">
                <a16:creationId xmlns:a16="http://schemas.microsoft.com/office/drawing/2014/main" id="{A21095F9-F98F-4613-8B69-77432C85CA93}"/>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8108952" y="187325"/>
            <a:ext cx="75565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olo 1"/>
          <p:cNvSpPr>
            <a:spLocks noGrp="1"/>
          </p:cNvSpPr>
          <p:nvPr>
            <p:ph type="title"/>
          </p:nvPr>
        </p:nvSpPr>
        <p:spPr>
          <a:xfrm>
            <a:off x="434780" y="184576"/>
            <a:ext cx="8275320" cy="365760"/>
          </a:xfrm>
        </p:spPr>
        <p:txBody>
          <a:bodyPr anchor="t"/>
          <a:lstStyle>
            <a:lvl1pPr>
              <a:lnSpc>
                <a:spcPct val="110000"/>
              </a:lnSpc>
              <a:defRPr sz="1800" b="1" i="0">
                <a:solidFill>
                  <a:srgbClr val="004F86"/>
                </a:solidFill>
                <a:latin typeface="Century Gothic" charset="0"/>
                <a:ea typeface="Century Gothic" charset="0"/>
                <a:cs typeface="Century Gothic" charset="0"/>
              </a:defRPr>
            </a:lvl1pPr>
          </a:lstStyle>
          <a:p>
            <a:r>
              <a:rPr lang="en-US"/>
              <a:t>Click to edit Master title style</a:t>
            </a:r>
            <a:endParaRPr lang="it-IT" dirty="0"/>
          </a:p>
        </p:txBody>
      </p:sp>
      <p:sp>
        <p:nvSpPr>
          <p:cNvPr id="3" name="Segnaposto contenuto 2"/>
          <p:cNvSpPr>
            <a:spLocks noGrp="1"/>
          </p:cNvSpPr>
          <p:nvPr>
            <p:ph idx="1"/>
          </p:nvPr>
        </p:nvSpPr>
        <p:spPr>
          <a:xfrm>
            <a:off x="434780" y="1163564"/>
            <a:ext cx="8275320" cy="4913647"/>
          </a:xfrm>
        </p:spPr>
        <p:txBody>
          <a:bodyPr/>
          <a:lstStyle>
            <a:lvl1pPr>
              <a:defRPr sz="1000">
                <a:solidFill>
                  <a:srgbClr val="231F20"/>
                </a:solidFill>
                <a:latin typeface="Century Gothic" panose="020B0502020202020204" pitchFamily="34" charset="0"/>
                <a:ea typeface="Century Gothic" panose="020B0502020202020204" pitchFamily="34" charset="0"/>
                <a:cs typeface="Arial" charset="0"/>
              </a:defRPr>
            </a:lvl1pPr>
            <a:lvl2pPr>
              <a:defRPr sz="1000">
                <a:solidFill>
                  <a:srgbClr val="231F20"/>
                </a:solidFill>
                <a:latin typeface="Century Gothic" panose="020B0502020202020204" pitchFamily="34" charset="0"/>
                <a:ea typeface="Century Gothic" panose="020B0502020202020204" pitchFamily="34" charset="0"/>
                <a:cs typeface="Arial" charset="0"/>
              </a:defRPr>
            </a:lvl2pPr>
            <a:lvl3pPr>
              <a:defRPr sz="1000">
                <a:solidFill>
                  <a:srgbClr val="231F20"/>
                </a:solidFill>
                <a:latin typeface="Century Gothic" panose="020B0502020202020204" pitchFamily="34" charset="0"/>
                <a:ea typeface="Century Gothic" panose="020B0502020202020204" pitchFamily="34" charset="0"/>
                <a:cs typeface="Arial" charset="0"/>
              </a:defRPr>
            </a:lvl3pPr>
            <a:lvl4pPr>
              <a:defRPr sz="1000">
                <a:solidFill>
                  <a:srgbClr val="231F20"/>
                </a:solidFill>
                <a:latin typeface="Century Gothic" panose="020B0502020202020204" pitchFamily="34" charset="0"/>
                <a:ea typeface="Century Gothic" panose="020B0502020202020204" pitchFamily="34" charset="0"/>
                <a:cs typeface="Arial" charset="0"/>
              </a:defRPr>
            </a:lvl4pPr>
            <a:lvl5pPr>
              <a:defRPr sz="1000">
                <a:solidFill>
                  <a:srgbClr val="231F20"/>
                </a:solidFill>
                <a:latin typeface="Century Gothic" panose="020B0502020202020204" pitchFamily="34" charset="0"/>
                <a:ea typeface="Century Gothic" panose="020B0502020202020204" pitchFamily="34" charset="0"/>
                <a:cs typeface="Arial" charset="0"/>
              </a:defRPr>
            </a:lvl5p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graphicFrame>
        <p:nvGraphicFramePr>
          <p:cNvPr id="5" name="Table 4">
            <a:extLst>
              <a:ext uri="{FF2B5EF4-FFF2-40B4-BE49-F238E27FC236}">
                <a16:creationId xmlns:a16="http://schemas.microsoft.com/office/drawing/2014/main" id="{D5C571DA-D3D8-F5D0-997F-F8A0F2CF62C1}"/>
              </a:ext>
            </a:extLst>
          </p:cNvPr>
          <p:cNvGraphicFramePr>
            <a:graphicFrameLocks noGrp="1"/>
          </p:cNvGraphicFramePr>
          <p:nvPr userDrawn="1">
            <p:extLst>
              <p:ext uri="{D42A27DB-BD31-4B8C-83A1-F6EECF244321}">
                <p14:modId xmlns:p14="http://schemas.microsoft.com/office/powerpoint/2010/main" val="2802632803"/>
              </p:ext>
            </p:extLst>
          </p:nvPr>
        </p:nvGraphicFramePr>
        <p:xfrm>
          <a:off x="346771" y="6162614"/>
          <a:ext cx="8362448" cy="289051"/>
        </p:xfrm>
        <a:graphic>
          <a:graphicData uri="http://schemas.openxmlformats.org/drawingml/2006/table">
            <a:tbl>
              <a:tblPr firstRow="1" bandRow="1">
                <a:tableStyleId>{5C22544A-7EE6-4342-B048-85BDC9FD1C3A}</a:tableStyleId>
              </a:tblPr>
              <a:tblGrid>
                <a:gridCol w="1045306">
                  <a:extLst>
                    <a:ext uri="{9D8B030D-6E8A-4147-A177-3AD203B41FA5}">
                      <a16:colId xmlns:a16="http://schemas.microsoft.com/office/drawing/2014/main" val="2725838839"/>
                    </a:ext>
                  </a:extLst>
                </a:gridCol>
                <a:gridCol w="1045306">
                  <a:extLst>
                    <a:ext uri="{9D8B030D-6E8A-4147-A177-3AD203B41FA5}">
                      <a16:colId xmlns:a16="http://schemas.microsoft.com/office/drawing/2014/main" val="1854103574"/>
                    </a:ext>
                  </a:extLst>
                </a:gridCol>
                <a:gridCol w="1045306">
                  <a:extLst>
                    <a:ext uri="{9D8B030D-6E8A-4147-A177-3AD203B41FA5}">
                      <a16:colId xmlns:a16="http://schemas.microsoft.com/office/drawing/2014/main" val="3711541309"/>
                    </a:ext>
                  </a:extLst>
                </a:gridCol>
                <a:gridCol w="1045306">
                  <a:extLst>
                    <a:ext uri="{9D8B030D-6E8A-4147-A177-3AD203B41FA5}">
                      <a16:colId xmlns:a16="http://schemas.microsoft.com/office/drawing/2014/main" val="160074392"/>
                    </a:ext>
                  </a:extLst>
                </a:gridCol>
                <a:gridCol w="1045306">
                  <a:extLst>
                    <a:ext uri="{9D8B030D-6E8A-4147-A177-3AD203B41FA5}">
                      <a16:colId xmlns:a16="http://schemas.microsoft.com/office/drawing/2014/main" val="1114873844"/>
                    </a:ext>
                  </a:extLst>
                </a:gridCol>
                <a:gridCol w="1045306">
                  <a:extLst>
                    <a:ext uri="{9D8B030D-6E8A-4147-A177-3AD203B41FA5}">
                      <a16:colId xmlns:a16="http://schemas.microsoft.com/office/drawing/2014/main" val="3604924852"/>
                    </a:ext>
                  </a:extLst>
                </a:gridCol>
                <a:gridCol w="1045306">
                  <a:extLst>
                    <a:ext uri="{9D8B030D-6E8A-4147-A177-3AD203B41FA5}">
                      <a16:colId xmlns:a16="http://schemas.microsoft.com/office/drawing/2014/main" val="3560853275"/>
                    </a:ext>
                  </a:extLst>
                </a:gridCol>
                <a:gridCol w="1045306">
                  <a:extLst>
                    <a:ext uri="{9D8B030D-6E8A-4147-A177-3AD203B41FA5}">
                      <a16:colId xmlns:a16="http://schemas.microsoft.com/office/drawing/2014/main" val="2785315118"/>
                    </a:ext>
                  </a:extLst>
                </a:gridCol>
              </a:tblGrid>
              <a:tr h="289051">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Azimut Group</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1" kern="1200" dirty="0">
                          <a:solidFill>
                            <a:srgbClr val="004F86"/>
                          </a:solidFill>
                          <a:latin typeface="Century Gothic" panose="020B0502020202020204" pitchFamily="34" charset="0"/>
                          <a:ea typeface="+mn-ea"/>
                          <a:cs typeface="+mn-cs"/>
                        </a:rPr>
                        <a:t>Asset Mgmt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Equity</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Fixed Income</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Allocation</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Alternatives</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Discretionary</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Life</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28879539"/>
                  </a:ext>
                </a:extLst>
              </a:tr>
            </a:tbl>
          </a:graphicData>
        </a:graphic>
      </p:graphicFrame>
      <p:sp>
        <p:nvSpPr>
          <p:cNvPr id="9" name="TextBox 8">
            <a:extLst>
              <a:ext uri="{FF2B5EF4-FFF2-40B4-BE49-F238E27FC236}">
                <a16:creationId xmlns:a16="http://schemas.microsoft.com/office/drawing/2014/main" id="{14FA2B35-C43B-8513-0607-99028CD63C9B}"/>
              </a:ext>
            </a:extLst>
          </p:cNvPr>
          <p:cNvSpPr txBox="1"/>
          <p:nvPr userDrawn="1"/>
        </p:nvSpPr>
        <p:spPr>
          <a:xfrm>
            <a:off x="434780" y="6633596"/>
            <a:ext cx="6115351" cy="215444"/>
          </a:xfrm>
          <a:prstGeom prst="rect">
            <a:avLst/>
          </a:prstGeom>
          <a:noFill/>
        </p:spPr>
        <p:txBody>
          <a:bodyPr wrap="square" rtlCol="0">
            <a:spAutoFit/>
          </a:bodyPr>
          <a:lstStyle/>
          <a:p>
            <a:r>
              <a:rPr lang="en-GB" sz="800" dirty="0">
                <a:latin typeface="Century Gothic" panose="020B0502020202020204" pitchFamily="34" charset="0"/>
              </a:rPr>
              <a:t>Source: Azimut Group</a:t>
            </a:r>
            <a:endParaRPr lang="en-US" sz="800" dirty="0">
              <a:latin typeface="Century Gothic" panose="020B0502020202020204" pitchFamily="34" charset="0"/>
            </a:endParaRPr>
          </a:p>
        </p:txBody>
      </p:sp>
      <p:sp>
        <p:nvSpPr>
          <p:cNvPr id="8" name="CasellaDiTesto 2">
            <a:extLst>
              <a:ext uri="{FF2B5EF4-FFF2-40B4-BE49-F238E27FC236}">
                <a16:creationId xmlns:a16="http://schemas.microsoft.com/office/drawing/2014/main" id="{BA10E6FF-55C1-CCF1-5D90-46326FC70E25}"/>
              </a:ext>
            </a:extLst>
          </p:cNvPr>
          <p:cNvSpPr txBox="1"/>
          <p:nvPr userDrawn="1"/>
        </p:nvSpPr>
        <p:spPr>
          <a:xfrm>
            <a:off x="239720" y="6495575"/>
            <a:ext cx="2975159" cy="200055"/>
          </a:xfrm>
          <a:prstGeom prst="rect">
            <a:avLst/>
          </a:prstGeom>
          <a:noFill/>
        </p:spPr>
        <p:txBody>
          <a:bodyPr wrap="square" rtlCol="0">
            <a:spAutoFit/>
          </a:bodyPr>
          <a:lstStyle/>
          <a:p>
            <a:r>
              <a:rPr lang="en-US" sz="700" dirty="0">
                <a:solidFill>
                  <a:srgbClr val="000000"/>
                </a:solidFill>
                <a:latin typeface="Century Gothic" panose="020B0502020202020204" pitchFamily="34" charset="0"/>
              </a:rPr>
              <a:t>Please read the disclaimer at the end of this document</a:t>
            </a:r>
          </a:p>
        </p:txBody>
      </p:sp>
    </p:spTree>
    <p:extLst>
      <p:ext uri="{BB962C8B-B14F-4D97-AF65-F5344CB8AC3E}">
        <p14:creationId xmlns:p14="http://schemas.microsoft.com/office/powerpoint/2010/main" val="1233134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equity">
    <p:spTree>
      <p:nvGrpSpPr>
        <p:cNvPr id="1" name=""/>
        <p:cNvGrpSpPr/>
        <p:nvPr/>
      </p:nvGrpSpPr>
      <p:grpSpPr>
        <a:xfrm>
          <a:off x="0" y="0"/>
          <a:ext cx="0" cy="0"/>
          <a:chOff x="0" y="0"/>
          <a:chExt cx="0" cy="0"/>
        </a:xfrm>
      </p:grpSpPr>
      <p:sp>
        <p:nvSpPr>
          <p:cNvPr id="11" name="Slide Number Placeholder 3">
            <a:extLst>
              <a:ext uri="{FF2B5EF4-FFF2-40B4-BE49-F238E27FC236}">
                <a16:creationId xmlns:a16="http://schemas.microsoft.com/office/drawing/2014/main" id="{42227E47-5929-4B95-A4BA-1A371B70701B}"/>
              </a:ext>
            </a:extLst>
          </p:cNvPr>
          <p:cNvSpPr txBox="1">
            <a:spLocks/>
          </p:cNvSpPr>
          <p:nvPr userDrawn="1"/>
        </p:nvSpPr>
        <p:spPr>
          <a:xfrm>
            <a:off x="434780" y="6415623"/>
            <a:ext cx="8275320" cy="365125"/>
          </a:xfrm>
          <a:prstGeom prst="rect">
            <a:avLst/>
          </a:prstGeom>
        </p:spPr>
        <p:txBody>
          <a:bodyPr vert="horz" wrap="square" lIns="91440" tIns="45720" rIns="91440" bIns="45720" numCol="1" anchor="ctr" anchorCtr="0" compatLnSpc="1">
            <a:prstTxWarp prst="textNoShape">
              <a:avLst/>
            </a:prstTxWarp>
          </a:bodyPr>
          <a:lstStyle>
            <a:defPPr>
              <a:defRPr lang="it-IT"/>
            </a:defPPr>
            <a:lvl1pPr algn="ctr" defTabSz="457200" rtl="0" eaLnBrk="0" fontAlgn="base" hangingPunct="0">
              <a:spcBef>
                <a:spcPct val="0"/>
              </a:spcBef>
              <a:spcAft>
                <a:spcPct val="0"/>
              </a:spcAft>
              <a:defRPr sz="1000" kern="1200">
                <a:solidFill>
                  <a:srgbClr val="898989"/>
                </a:solidFill>
                <a:latin typeface="Century Gothic" panose="020B0502020202020204" pitchFamily="34" charset="0"/>
                <a:ea typeface="MS PGothic"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a:defRPr/>
            </a:pPr>
            <a:fld id="{78272875-AADE-4CD8-94AE-8D3DF416CB6A}" type="slidenum">
              <a:rPr lang="it-IT" altLang="en-US" sz="1000" smtClean="0"/>
              <a:pPr>
                <a:defRPr/>
              </a:pPr>
              <a:t>‹#›</a:t>
            </a:fld>
            <a:endParaRPr lang="it-IT" altLang="en-US" sz="1000"/>
          </a:p>
        </p:txBody>
      </p:sp>
      <p:cxnSp>
        <p:nvCxnSpPr>
          <p:cNvPr id="4" name="Connettore 1 9">
            <a:extLst>
              <a:ext uri="{FF2B5EF4-FFF2-40B4-BE49-F238E27FC236}">
                <a16:creationId xmlns:a16="http://schemas.microsoft.com/office/drawing/2014/main" id="{F8326ED0-79AA-446A-86BF-F83117E43B34}"/>
              </a:ext>
            </a:extLst>
          </p:cNvPr>
          <p:cNvCxnSpPr/>
          <p:nvPr userDrawn="1"/>
        </p:nvCxnSpPr>
        <p:spPr>
          <a:xfrm>
            <a:off x="434780" y="6415619"/>
            <a:ext cx="8275320" cy="0"/>
          </a:xfrm>
          <a:prstGeom prst="line">
            <a:avLst/>
          </a:prstGeom>
          <a:ln w="19050">
            <a:solidFill>
              <a:srgbClr val="346094"/>
            </a:solidFill>
          </a:ln>
          <a:effectLst/>
        </p:spPr>
        <p:style>
          <a:lnRef idx="2">
            <a:schemeClr val="accent1"/>
          </a:lnRef>
          <a:fillRef idx="0">
            <a:schemeClr val="accent1"/>
          </a:fillRef>
          <a:effectRef idx="1">
            <a:schemeClr val="accent1"/>
          </a:effectRef>
          <a:fontRef idx="minor">
            <a:schemeClr val="tx1"/>
          </a:fontRef>
        </p:style>
      </p:cxnSp>
      <p:pic>
        <p:nvPicPr>
          <p:cNvPr id="6" name="Immagine 8">
            <a:extLst>
              <a:ext uri="{FF2B5EF4-FFF2-40B4-BE49-F238E27FC236}">
                <a16:creationId xmlns:a16="http://schemas.microsoft.com/office/drawing/2014/main" id="{D7001613-735C-4132-8253-F335369B6F86}"/>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7391400" y="6433597"/>
            <a:ext cx="1327150" cy="4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468" descr="Icon&#10;&#10;Description automatically generated">
            <a:extLst>
              <a:ext uri="{FF2B5EF4-FFF2-40B4-BE49-F238E27FC236}">
                <a16:creationId xmlns:a16="http://schemas.microsoft.com/office/drawing/2014/main" id="{A21095F9-F98F-4613-8B69-77432C85CA93}"/>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8108952" y="187325"/>
            <a:ext cx="75565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olo 1"/>
          <p:cNvSpPr>
            <a:spLocks noGrp="1"/>
          </p:cNvSpPr>
          <p:nvPr>
            <p:ph type="title"/>
          </p:nvPr>
        </p:nvSpPr>
        <p:spPr>
          <a:xfrm>
            <a:off x="434780" y="184576"/>
            <a:ext cx="8275320" cy="365760"/>
          </a:xfrm>
        </p:spPr>
        <p:txBody>
          <a:bodyPr anchor="t"/>
          <a:lstStyle>
            <a:lvl1pPr>
              <a:lnSpc>
                <a:spcPct val="110000"/>
              </a:lnSpc>
              <a:defRPr sz="1800" b="1" i="0">
                <a:solidFill>
                  <a:srgbClr val="004F86"/>
                </a:solidFill>
                <a:latin typeface="Century Gothic" charset="0"/>
                <a:ea typeface="Century Gothic" charset="0"/>
                <a:cs typeface="Century Gothic" charset="0"/>
              </a:defRPr>
            </a:lvl1pPr>
          </a:lstStyle>
          <a:p>
            <a:r>
              <a:rPr lang="en-US"/>
              <a:t>Click to edit Master title style</a:t>
            </a:r>
            <a:endParaRPr lang="it-IT" dirty="0"/>
          </a:p>
        </p:txBody>
      </p:sp>
      <p:sp>
        <p:nvSpPr>
          <p:cNvPr id="3" name="Segnaposto contenuto 2"/>
          <p:cNvSpPr>
            <a:spLocks noGrp="1"/>
          </p:cNvSpPr>
          <p:nvPr>
            <p:ph idx="1"/>
          </p:nvPr>
        </p:nvSpPr>
        <p:spPr>
          <a:xfrm>
            <a:off x="434780" y="1163564"/>
            <a:ext cx="8275320" cy="4913647"/>
          </a:xfrm>
        </p:spPr>
        <p:txBody>
          <a:bodyPr/>
          <a:lstStyle>
            <a:lvl1pPr>
              <a:defRPr sz="1000">
                <a:solidFill>
                  <a:srgbClr val="231F20"/>
                </a:solidFill>
                <a:latin typeface="Century Gothic" panose="020B0502020202020204" pitchFamily="34" charset="0"/>
                <a:ea typeface="Century Gothic" panose="020B0502020202020204" pitchFamily="34" charset="0"/>
                <a:cs typeface="Arial" charset="0"/>
              </a:defRPr>
            </a:lvl1pPr>
            <a:lvl2pPr>
              <a:defRPr sz="1000">
                <a:solidFill>
                  <a:srgbClr val="231F20"/>
                </a:solidFill>
                <a:latin typeface="Century Gothic" panose="020B0502020202020204" pitchFamily="34" charset="0"/>
                <a:ea typeface="Century Gothic" panose="020B0502020202020204" pitchFamily="34" charset="0"/>
                <a:cs typeface="Arial" charset="0"/>
              </a:defRPr>
            </a:lvl2pPr>
            <a:lvl3pPr>
              <a:defRPr sz="1000">
                <a:solidFill>
                  <a:srgbClr val="231F20"/>
                </a:solidFill>
                <a:latin typeface="Century Gothic" panose="020B0502020202020204" pitchFamily="34" charset="0"/>
                <a:ea typeface="Century Gothic" panose="020B0502020202020204" pitchFamily="34" charset="0"/>
                <a:cs typeface="Arial" charset="0"/>
              </a:defRPr>
            </a:lvl3pPr>
            <a:lvl4pPr>
              <a:defRPr sz="1000">
                <a:solidFill>
                  <a:srgbClr val="231F20"/>
                </a:solidFill>
                <a:latin typeface="Century Gothic" panose="020B0502020202020204" pitchFamily="34" charset="0"/>
                <a:ea typeface="Century Gothic" panose="020B0502020202020204" pitchFamily="34" charset="0"/>
                <a:cs typeface="Arial" charset="0"/>
              </a:defRPr>
            </a:lvl4pPr>
            <a:lvl5pPr>
              <a:defRPr sz="1000">
                <a:solidFill>
                  <a:srgbClr val="231F20"/>
                </a:solidFill>
                <a:latin typeface="Century Gothic" panose="020B0502020202020204" pitchFamily="34" charset="0"/>
                <a:ea typeface="Century Gothic" panose="020B0502020202020204" pitchFamily="34" charset="0"/>
                <a:cs typeface="Arial" charset="0"/>
              </a:defRPr>
            </a:lvl5p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graphicFrame>
        <p:nvGraphicFramePr>
          <p:cNvPr id="5" name="Table 4">
            <a:extLst>
              <a:ext uri="{FF2B5EF4-FFF2-40B4-BE49-F238E27FC236}">
                <a16:creationId xmlns:a16="http://schemas.microsoft.com/office/drawing/2014/main" id="{D5C571DA-D3D8-F5D0-997F-F8A0F2CF62C1}"/>
              </a:ext>
            </a:extLst>
          </p:cNvPr>
          <p:cNvGraphicFramePr>
            <a:graphicFrameLocks noGrp="1"/>
          </p:cNvGraphicFramePr>
          <p:nvPr userDrawn="1">
            <p:extLst>
              <p:ext uri="{D42A27DB-BD31-4B8C-83A1-F6EECF244321}">
                <p14:modId xmlns:p14="http://schemas.microsoft.com/office/powerpoint/2010/main" val="225691600"/>
              </p:ext>
            </p:extLst>
          </p:nvPr>
        </p:nvGraphicFramePr>
        <p:xfrm>
          <a:off x="346769" y="6162614"/>
          <a:ext cx="8363328" cy="289051"/>
        </p:xfrm>
        <a:graphic>
          <a:graphicData uri="http://schemas.openxmlformats.org/drawingml/2006/table">
            <a:tbl>
              <a:tblPr firstRow="1" bandRow="1">
                <a:tableStyleId>{5C22544A-7EE6-4342-B048-85BDC9FD1C3A}</a:tableStyleId>
              </a:tblPr>
              <a:tblGrid>
                <a:gridCol w="1045416">
                  <a:extLst>
                    <a:ext uri="{9D8B030D-6E8A-4147-A177-3AD203B41FA5}">
                      <a16:colId xmlns:a16="http://schemas.microsoft.com/office/drawing/2014/main" val="2725838839"/>
                    </a:ext>
                  </a:extLst>
                </a:gridCol>
                <a:gridCol w="1045416">
                  <a:extLst>
                    <a:ext uri="{9D8B030D-6E8A-4147-A177-3AD203B41FA5}">
                      <a16:colId xmlns:a16="http://schemas.microsoft.com/office/drawing/2014/main" val="1854103574"/>
                    </a:ext>
                  </a:extLst>
                </a:gridCol>
                <a:gridCol w="1045416">
                  <a:extLst>
                    <a:ext uri="{9D8B030D-6E8A-4147-A177-3AD203B41FA5}">
                      <a16:colId xmlns:a16="http://schemas.microsoft.com/office/drawing/2014/main" val="3711541309"/>
                    </a:ext>
                  </a:extLst>
                </a:gridCol>
                <a:gridCol w="1045416">
                  <a:extLst>
                    <a:ext uri="{9D8B030D-6E8A-4147-A177-3AD203B41FA5}">
                      <a16:colId xmlns:a16="http://schemas.microsoft.com/office/drawing/2014/main" val="160074392"/>
                    </a:ext>
                  </a:extLst>
                </a:gridCol>
                <a:gridCol w="1045416">
                  <a:extLst>
                    <a:ext uri="{9D8B030D-6E8A-4147-A177-3AD203B41FA5}">
                      <a16:colId xmlns:a16="http://schemas.microsoft.com/office/drawing/2014/main" val="1114873844"/>
                    </a:ext>
                  </a:extLst>
                </a:gridCol>
                <a:gridCol w="1045416">
                  <a:extLst>
                    <a:ext uri="{9D8B030D-6E8A-4147-A177-3AD203B41FA5}">
                      <a16:colId xmlns:a16="http://schemas.microsoft.com/office/drawing/2014/main" val="3604924852"/>
                    </a:ext>
                  </a:extLst>
                </a:gridCol>
                <a:gridCol w="1045416">
                  <a:extLst>
                    <a:ext uri="{9D8B030D-6E8A-4147-A177-3AD203B41FA5}">
                      <a16:colId xmlns:a16="http://schemas.microsoft.com/office/drawing/2014/main" val="3560853275"/>
                    </a:ext>
                  </a:extLst>
                </a:gridCol>
                <a:gridCol w="1045416">
                  <a:extLst>
                    <a:ext uri="{9D8B030D-6E8A-4147-A177-3AD203B41FA5}">
                      <a16:colId xmlns:a16="http://schemas.microsoft.com/office/drawing/2014/main" val="2785315118"/>
                    </a:ext>
                  </a:extLst>
                </a:gridCol>
              </a:tblGrid>
              <a:tr h="289051">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Azimut Group</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Asset Mgmt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1" kern="1200" dirty="0">
                          <a:solidFill>
                            <a:srgbClr val="004F86"/>
                          </a:solidFill>
                          <a:latin typeface="Century Gothic" panose="020B0502020202020204" pitchFamily="34" charset="0"/>
                          <a:ea typeface="+mn-ea"/>
                          <a:cs typeface="+mn-cs"/>
                        </a:rPr>
                        <a:t>Equity</a:t>
                      </a:r>
                      <a:endParaRPr lang="es-CL" sz="1000" b="1" kern="1200" dirty="0">
                        <a:solidFill>
                          <a:srgbClr val="004F86"/>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Fixed Income</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Allocation</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Alternatives</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Discretionary</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dirty="0">
                          <a:solidFill>
                            <a:schemeClr val="bg1">
                              <a:lumMod val="50000"/>
                            </a:schemeClr>
                          </a:solidFill>
                          <a:latin typeface="Century Gothic" panose="020B0502020202020204" pitchFamily="34" charset="0"/>
                        </a:rPr>
                        <a:t>Life</a:t>
                      </a:r>
                      <a:endParaRPr lang="es-CL" sz="1000" b="0" dirty="0">
                        <a:solidFill>
                          <a:schemeClr val="bg1">
                            <a:lumMod val="50000"/>
                          </a:schemeClr>
                        </a:solidFill>
                        <a:latin typeface="Century Gothic" panose="020B0502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28879539"/>
                  </a:ext>
                </a:extLst>
              </a:tr>
            </a:tbl>
          </a:graphicData>
        </a:graphic>
      </p:graphicFrame>
      <p:sp>
        <p:nvSpPr>
          <p:cNvPr id="9" name="TextBox 8">
            <a:extLst>
              <a:ext uri="{FF2B5EF4-FFF2-40B4-BE49-F238E27FC236}">
                <a16:creationId xmlns:a16="http://schemas.microsoft.com/office/drawing/2014/main" id="{4D8BBC89-6A78-D3D2-C10E-1A01DA108CB9}"/>
              </a:ext>
            </a:extLst>
          </p:cNvPr>
          <p:cNvSpPr txBox="1"/>
          <p:nvPr userDrawn="1"/>
        </p:nvSpPr>
        <p:spPr>
          <a:xfrm>
            <a:off x="434780" y="6633596"/>
            <a:ext cx="6115351" cy="215444"/>
          </a:xfrm>
          <a:prstGeom prst="rect">
            <a:avLst/>
          </a:prstGeom>
          <a:noFill/>
        </p:spPr>
        <p:txBody>
          <a:bodyPr wrap="square" rtlCol="0">
            <a:spAutoFit/>
          </a:bodyPr>
          <a:lstStyle/>
          <a:p>
            <a:r>
              <a:rPr lang="en-GB" sz="800" dirty="0">
                <a:latin typeface="Century Gothic" panose="020B0502020202020204" pitchFamily="34" charset="0"/>
              </a:rPr>
              <a:t>Source: Azimut Group</a:t>
            </a:r>
            <a:endParaRPr lang="en-US" sz="800" dirty="0">
              <a:latin typeface="Century Gothic" panose="020B0502020202020204" pitchFamily="34" charset="0"/>
            </a:endParaRPr>
          </a:p>
        </p:txBody>
      </p:sp>
      <p:sp>
        <p:nvSpPr>
          <p:cNvPr id="8" name="CasellaDiTesto 2">
            <a:extLst>
              <a:ext uri="{FF2B5EF4-FFF2-40B4-BE49-F238E27FC236}">
                <a16:creationId xmlns:a16="http://schemas.microsoft.com/office/drawing/2014/main" id="{1D1E85E9-4B89-3E9D-6FA1-04D5588DA518}"/>
              </a:ext>
            </a:extLst>
          </p:cNvPr>
          <p:cNvSpPr txBox="1"/>
          <p:nvPr userDrawn="1"/>
        </p:nvSpPr>
        <p:spPr>
          <a:xfrm>
            <a:off x="239720" y="6495575"/>
            <a:ext cx="2975159" cy="200055"/>
          </a:xfrm>
          <a:prstGeom prst="rect">
            <a:avLst/>
          </a:prstGeom>
          <a:noFill/>
        </p:spPr>
        <p:txBody>
          <a:bodyPr wrap="square" rtlCol="0">
            <a:spAutoFit/>
          </a:bodyPr>
          <a:lstStyle/>
          <a:p>
            <a:r>
              <a:rPr lang="en-US" sz="700" dirty="0">
                <a:solidFill>
                  <a:srgbClr val="000000"/>
                </a:solidFill>
                <a:latin typeface="Century Gothic" panose="020B0502020202020204" pitchFamily="34" charset="0"/>
              </a:rPr>
              <a:t>Please read the disclaimer at the end of this document</a:t>
            </a:r>
          </a:p>
        </p:txBody>
      </p:sp>
    </p:spTree>
    <p:extLst>
      <p:ext uri="{BB962C8B-B14F-4D97-AF65-F5344CB8AC3E}">
        <p14:creationId xmlns:p14="http://schemas.microsoft.com/office/powerpoint/2010/main" val="3263465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fixed income">
    <p:spTree>
      <p:nvGrpSpPr>
        <p:cNvPr id="1" name=""/>
        <p:cNvGrpSpPr/>
        <p:nvPr/>
      </p:nvGrpSpPr>
      <p:grpSpPr>
        <a:xfrm>
          <a:off x="0" y="0"/>
          <a:ext cx="0" cy="0"/>
          <a:chOff x="0" y="0"/>
          <a:chExt cx="0" cy="0"/>
        </a:xfrm>
      </p:grpSpPr>
      <p:sp>
        <p:nvSpPr>
          <p:cNvPr id="11" name="Slide Number Placeholder 3">
            <a:extLst>
              <a:ext uri="{FF2B5EF4-FFF2-40B4-BE49-F238E27FC236}">
                <a16:creationId xmlns:a16="http://schemas.microsoft.com/office/drawing/2014/main" id="{42227E47-5929-4B95-A4BA-1A371B70701B}"/>
              </a:ext>
            </a:extLst>
          </p:cNvPr>
          <p:cNvSpPr txBox="1">
            <a:spLocks/>
          </p:cNvSpPr>
          <p:nvPr userDrawn="1"/>
        </p:nvSpPr>
        <p:spPr>
          <a:xfrm>
            <a:off x="434780" y="6415623"/>
            <a:ext cx="8275320" cy="365125"/>
          </a:xfrm>
          <a:prstGeom prst="rect">
            <a:avLst/>
          </a:prstGeom>
        </p:spPr>
        <p:txBody>
          <a:bodyPr vert="horz" wrap="square" lIns="91440" tIns="45720" rIns="91440" bIns="45720" numCol="1" anchor="ctr" anchorCtr="0" compatLnSpc="1">
            <a:prstTxWarp prst="textNoShape">
              <a:avLst/>
            </a:prstTxWarp>
          </a:bodyPr>
          <a:lstStyle>
            <a:defPPr>
              <a:defRPr lang="it-IT"/>
            </a:defPPr>
            <a:lvl1pPr algn="ctr" defTabSz="457200" rtl="0" eaLnBrk="0" fontAlgn="base" hangingPunct="0">
              <a:spcBef>
                <a:spcPct val="0"/>
              </a:spcBef>
              <a:spcAft>
                <a:spcPct val="0"/>
              </a:spcAft>
              <a:defRPr sz="1000" kern="1200">
                <a:solidFill>
                  <a:srgbClr val="898989"/>
                </a:solidFill>
                <a:latin typeface="Century Gothic" panose="020B0502020202020204" pitchFamily="34" charset="0"/>
                <a:ea typeface="MS PGothic"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a:defRPr/>
            </a:pPr>
            <a:fld id="{78272875-AADE-4CD8-94AE-8D3DF416CB6A}" type="slidenum">
              <a:rPr lang="it-IT" altLang="en-US" sz="1000" smtClean="0"/>
              <a:pPr>
                <a:defRPr/>
              </a:pPr>
              <a:t>‹#›</a:t>
            </a:fld>
            <a:endParaRPr lang="it-IT" altLang="en-US" sz="1000"/>
          </a:p>
        </p:txBody>
      </p:sp>
      <p:cxnSp>
        <p:nvCxnSpPr>
          <p:cNvPr id="4" name="Connettore 1 9">
            <a:extLst>
              <a:ext uri="{FF2B5EF4-FFF2-40B4-BE49-F238E27FC236}">
                <a16:creationId xmlns:a16="http://schemas.microsoft.com/office/drawing/2014/main" id="{F8326ED0-79AA-446A-86BF-F83117E43B34}"/>
              </a:ext>
            </a:extLst>
          </p:cNvPr>
          <p:cNvCxnSpPr/>
          <p:nvPr userDrawn="1"/>
        </p:nvCxnSpPr>
        <p:spPr>
          <a:xfrm>
            <a:off x="434780" y="6415619"/>
            <a:ext cx="8275320" cy="0"/>
          </a:xfrm>
          <a:prstGeom prst="line">
            <a:avLst/>
          </a:prstGeom>
          <a:ln w="19050">
            <a:solidFill>
              <a:srgbClr val="346094"/>
            </a:solidFill>
          </a:ln>
          <a:effectLst/>
        </p:spPr>
        <p:style>
          <a:lnRef idx="2">
            <a:schemeClr val="accent1"/>
          </a:lnRef>
          <a:fillRef idx="0">
            <a:schemeClr val="accent1"/>
          </a:fillRef>
          <a:effectRef idx="1">
            <a:schemeClr val="accent1"/>
          </a:effectRef>
          <a:fontRef idx="minor">
            <a:schemeClr val="tx1"/>
          </a:fontRef>
        </p:style>
      </p:cxnSp>
      <p:pic>
        <p:nvPicPr>
          <p:cNvPr id="6" name="Immagine 8">
            <a:extLst>
              <a:ext uri="{FF2B5EF4-FFF2-40B4-BE49-F238E27FC236}">
                <a16:creationId xmlns:a16="http://schemas.microsoft.com/office/drawing/2014/main" id="{D7001613-735C-4132-8253-F335369B6F86}"/>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7391400" y="6433597"/>
            <a:ext cx="1327150" cy="4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468" descr="Icon&#10;&#10;Description automatically generated">
            <a:extLst>
              <a:ext uri="{FF2B5EF4-FFF2-40B4-BE49-F238E27FC236}">
                <a16:creationId xmlns:a16="http://schemas.microsoft.com/office/drawing/2014/main" id="{A21095F9-F98F-4613-8B69-77432C85CA93}"/>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8108952" y="187325"/>
            <a:ext cx="75565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olo 1"/>
          <p:cNvSpPr>
            <a:spLocks noGrp="1"/>
          </p:cNvSpPr>
          <p:nvPr>
            <p:ph type="title"/>
          </p:nvPr>
        </p:nvSpPr>
        <p:spPr>
          <a:xfrm>
            <a:off x="434780" y="184576"/>
            <a:ext cx="8275320" cy="365760"/>
          </a:xfrm>
        </p:spPr>
        <p:txBody>
          <a:bodyPr anchor="t"/>
          <a:lstStyle>
            <a:lvl1pPr>
              <a:lnSpc>
                <a:spcPct val="110000"/>
              </a:lnSpc>
              <a:defRPr sz="1800" b="1" i="0">
                <a:solidFill>
                  <a:srgbClr val="004F86"/>
                </a:solidFill>
                <a:latin typeface="Century Gothic" charset="0"/>
                <a:ea typeface="Century Gothic" charset="0"/>
                <a:cs typeface="Century Gothic" charset="0"/>
              </a:defRPr>
            </a:lvl1pPr>
          </a:lstStyle>
          <a:p>
            <a:r>
              <a:rPr lang="en-US"/>
              <a:t>Click to edit Master title style</a:t>
            </a:r>
            <a:endParaRPr lang="it-IT" dirty="0"/>
          </a:p>
        </p:txBody>
      </p:sp>
      <p:sp>
        <p:nvSpPr>
          <p:cNvPr id="3" name="Segnaposto contenuto 2"/>
          <p:cNvSpPr>
            <a:spLocks noGrp="1"/>
          </p:cNvSpPr>
          <p:nvPr>
            <p:ph idx="1"/>
          </p:nvPr>
        </p:nvSpPr>
        <p:spPr>
          <a:xfrm>
            <a:off x="434780" y="1163564"/>
            <a:ext cx="8275320" cy="4913647"/>
          </a:xfrm>
        </p:spPr>
        <p:txBody>
          <a:bodyPr/>
          <a:lstStyle>
            <a:lvl1pPr>
              <a:defRPr sz="1000">
                <a:solidFill>
                  <a:srgbClr val="231F20"/>
                </a:solidFill>
                <a:latin typeface="Century Gothic" panose="020B0502020202020204" pitchFamily="34" charset="0"/>
                <a:ea typeface="Century Gothic" panose="020B0502020202020204" pitchFamily="34" charset="0"/>
                <a:cs typeface="Arial" charset="0"/>
              </a:defRPr>
            </a:lvl1pPr>
            <a:lvl2pPr>
              <a:defRPr sz="1000">
                <a:solidFill>
                  <a:srgbClr val="231F20"/>
                </a:solidFill>
                <a:latin typeface="Century Gothic" panose="020B0502020202020204" pitchFamily="34" charset="0"/>
                <a:ea typeface="Century Gothic" panose="020B0502020202020204" pitchFamily="34" charset="0"/>
                <a:cs typeface="Arial" charset="0"/>
              </a:defRPr>
            </a:lvl2pPr>
            <a:lvl3pPr>
              <a:defRPr sz="1000">
                <a:solidFill>
                  <a:srgbClr val="231F20"/>
                </a:solidFill>
                <a:latin typeface="Century Gothic" panose="020B0502020202020204" pitchFamily="34" charset="0"/>
                <a:ea typeface="Century Gothic" panose="020B0502020202020204" pitchFamily="34" charset="0"/>
                <a:cs typeface="Arial" charset="0"/>
              </a:defRPr>
            </a:lvl3pPr>
            <a:lvl4pPr>
              <a:defRPr sz="1000">
                <a:solidFill>
                  <a:srgbClr val="231F20"/>
                </a:solidFill>
                <a:latin typeface="Century Gothic" panose="020B0502020202020204" pitchFamily="34" charset="0"/>
                <a:ea typeface="Century Gothic" panose="020B0502020202020204" pitchFamily="34" charset="0"/>
                <a:cs typeface="Arial" charset="0"/>
              </a:defRPr>
            </a:lvl4pPr>
            <a:lvl5pPr>
              <a:defRPr sz="1000">
                <a:solidFill>
                  <a:srgbClr val="231F20"/>
                </a:solidFill>
                <a:latin typeface="Century Gothic" panose="020B0502020202020204" pitchFamily="34" charset="0"/>
                <a:ea typeface="Century Gothic" panose="020B0502020202020204" pitchFamily="34" charset="0"/>
                <a:cs typeface="Arial" charset="0"/>
              </a:defRPr>
            </a:lvl5p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graphicFrame>
        <p:nvGraphicFramePr>
          <p:cNvPr id="5" name="Table 4">
            <a:extLst>
              <a:ext uri="{FF2B5EF4-FFF2-40B4-BE49-F238E27FC236}">
                <a16:creationId xmlns:a16="http://schemas.microsoft.com/office/drawing/2014/main" id="{D5C571DA-D3D8-F5D0-997F-F8A0F2CF62C1}"/>
              </a:ext>
            </a:extLst>
          </p:cNvPr>
          <p:cNvGraphicFramePr>
            <a:graphicFrameLocks noGrp="1"/>
          </p:cNvGraphicFramePr>
          <p:nvPr userDrawn="1">
            <p:extLst>
              <p:ext uri="{D42A27DB-BD31-4B8C-83A1-F6EECF244321}">
                <p14:modId xmlns:p14="http://schemas.microsoft.com/office/powerpoint/2010/main" val="1432340605"/>
              </p:ext>
            </p:extLst>
          </p:nvPr>
        </p:nvGraphicFramePr>
        <p:xfrm>
          <a:off x="346771" y="6162614"/>
          <a:ext cx="8362448" cy="289051"/>
        </p:xfrm>
        <a:graphic>
          <a:graphicData uri="http://schemas.openxmlformats.org/drawingml/2006/table">
            <a:tbl>
              <a:tblPr firstRow="1" bandRow="1">
                <a:tableStyleId>{5C22544A-7EE6-4342-B048-85BDC9FD1C3A}</a:tableStyleId>
              </a:tblPr>
              <a:tblGrid>
                <a:gridCol w="1045306">
                  <a:extLst>
                    <a:ext uri="{9D8B030D-6E8A-4147-A177-3AD203B41FA5}">
                      <a16:colId xmlns:a16="http://schemas.microsoft.com/office/drawing/2014/main" val="2725838839"/>
                    </a:ext>
                  </a:extLst>
                </a:gridCol>
                <a:gridCol w="1045306">
                  <a:extLst>
                    <a:ext uri="{9D8B030D-6E8A-4147-A177-3AD203B41FA5}">
                      <a16:colId xmlns:a16="http://schemas.microsoft.com/office/drawing/2014/main" val="1854103574"/>
                    </a:ext>
                  </a:extLst>
                </a:gridCol>
                <a:gridCol w="1045306">
                  <a:extLst>
                    <a:ext uri="{9D8B030D-6E8A-4147-A177-3AD203B41FA5}">
                      <a16:colId xmlns:a16="http://schemas.microsoft.com/office/drawing/2014/main" val="3711541309"/>
                    </a:ext>
                  </a:extLst>
                </a:gridCol>
                <a:gridCol w="1045306">
                  <a:extLst>
                    <a:ext uri="{9D8B030D-6E8A-4147-A177-3AD203B41FA5}">
                      <a16:colId xmlns:a16="http://schemas.microsoft.com/office/drawing/2014/main" val="160074392"/>
                    </a:ext>
                  </a:extLst>
                </a:gridCol>
                <a:gridCol w="1045306">
                  <a:extLst>
                    <a:ext uri="{9D8B030D-6E8A-4147-A177-3AD203B41FA5}">
                      <a16:colId xmlns:a16="http://schemas.microsoft.com/office/drawing/2014/main" val="1114873844"/>
                    </a:ext>
                  </a:extLst>
                </a:gridCol>
                <a:gridCol w="1045306">
                  <a:extLst>
                    <a:ext uri="{9D8B030D-6E8A-4147-A177-3AD203B41FA5}">
                      <a16:colId xmlns:a16="http://schemas.microsoft.com/office/drawing/2014/main" val="3604924852"/>
                    </a:ext>
                  </a:extLst>
                </a:gridCol>
                <a:gridCol w="1045306">
                  <a:extLst>
                    <a:ext uri="{9D8B030D-6E8A-4147-A177-3AD203B41FA5}">
                      <a16:colId xmlns:a16="http://schemas.microsoft.com/office/drawing/2014/main" val="3560853275"/>
                    </a:ext>
                  </a:extLst>
                </a:gridCol>
                <a:gridCol w="1045306">
                  <a:extLst>
                    <a:ext uri="{9D8B030D-6E8A-4147-A177-3AD203B41FA5}">
                      <a16:colId xmlns:a16="http://schemas.microsoft.com/office/drawing/2014/main" val="2785315118"/>
                    </a:ext>
                  </a:extLst>
                </a:gridCol>
              </a:tblGrid>
              <a:tr h="289051">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Azimut Group</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Asset Mgmt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Equity</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1" kern="1200" dirty="0">
                          <a:solidFill>
                            <a:srgbClr val="004F86"/>
                          </a:solidFill>
                          <a:latin typeface="Century Gothic" panose="020B0502020202020204" pitchFamily="34" charset="0"/>
                          <a:ea typeface="+mn-ea"/>
                          <a:cs typeface="+mn-cs"/>
                        </a:rPr>
                        <a:t>Fixed Income</a:t>
                      </a:r>
                      <a:endParaRPr lang="es-CL" sz="1000" b="1" kern="1200" dirty="0">
                        <a:solidFill>
                          <a:srgbClr val="004F86"/>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Allocation</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Alternatives</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Discretionary</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Life</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28879539"/>
                  </a:ext>
                </a:extLst>
              </a:tr>
            </a:tbl>
          </a:graphicData>
        </a:graphic>
      </p:graphicFrame>
      <p:sp>
        <p:nvSpPr>
          <p:cNvPr id="9" name="TextBox 8">
            <a:extLst>
              <a:ext uri="{FF2B5EF4-FFF2-40B4-BE49-F238E27FC236}">
                <a16:creationId xmlns:a16="http://schemas.microsoft.com/office/drawing/2014/main" id="{F804AE3B-021B-AE33-0CA4-751F30ECA55F}"/>
              </a:ext>
            </a:extLst>
          </p:cNvPr>
          <p:cNvSpPr txBox="1"/>
          <p:nvPr userDrawn="1"/>
        </p:nvSpPr>
        <p:spPr>
          <a:xfrm>
            <a:off x="434780" y="6633596"/>
            <a:ext cx="6115351" cy="215444"/>
          </a:xfrm>
          <a:prstGeom prst="rect">
            <a:avLst/>
          </a:prstGeom>
          <a:noFill/>
        </p:spPr>
        <p:txBody>
          <a:bodyPr wrap="square" rtlCol="0">
            <a:spAutoFit/>
          </a:bodyPr>
          <a:lstStyle/>
          <a:p>
            <a:r>
              <a:rPr lang="en-GB" sz="800" dirty="0">
                <a:latin typeface="Century Gothic" panose="020B0502020202020204" pitchFamily="34" charset="0"/>
              </a:rPr>
              <a:t>Source: Azimut Group</a:t>
            </a:r>
            <a:endParaRPr lang="en-US" sz="800" dirty="0">
              <a:latin typeface="Century Gothic" panose="020B0502020202020204" pitchFamily="34" charset="0"/>
            </a:endParaRPr>
          </a:p>
        </p:txBody>
      </p:sp>
      <p:sp>
        <p:nvSpPr>
          <p:cNvPr id="8" name="CasellaDiTesto 2">
            <a:extLst>
              <a:ext uri="{FF2B5EF4-FFF2-40B4-BE49-F238E27FC236}">
                <a16:creationId xmlns:a16="http://schemas.microsoft.com/office/drawing/2014/main" id="{809CFAF2-1DB4-D7FF-0076-7856398F048B}"/>
              </a:ext>
            </a:extLst>
          </p:cNvPr>
          <p:cNvSpPr txBox="1"/>
          <p:nvPr userDrawn="1"/>
        </p:nvSpPr>
        <p:spPr>
          <a:xfrm>
            <a:off x="239720" y="6495575"/>
            <a:ext cx="2975159" cy="200055"/>
          </a:xfrm>
          <a:prstGeom prst="rect">
            <a:avLst/>
          </a:prstGeom>
          <a:noFill/>
        </p:spPr>
        <p:txBody>
          <a:bodyPr wrap="square" rtlCol="0">
            <a:spAutoFit/>
          </a:bodyPr>
          <a:lstStyle/>
          <a:p>
            <a:r>
              <a:rPr lang="en-US" sz="700" dirty="0">
                <a:solidFill>
                  <a:srgbClr val="000000"/>
                </a:solidFill>
                <a:latin typeface="Century Gothic" panose="020B0502020202020204" pitchFamily="34" charset="0"/>
              </a:rPr>
              <a:t>Please read the disclaimer at the end of this document</a:t>
            </a:r>
          </a:p>
        </p:txBody>
      </p:sp>
    </p:spTree>
    <p:extLst>
      <p:ext uri="{BB962C8B-B14F-4D97-AF65-F5344CB8AC3E}">
        <p14:creationId xmlns:p14="http://schemas.microsoft.com/office/powerpoint/2010/main" val="2171256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discr">
    <p:spTree>
      <p:nvGrpSpPr>
        <p:cNvPr id="1" name=""/>
        <p:cNvGrpSpPr/>
        <p:nvPr/>
      </p:nvGrpSpPr>
      <p:grpSpPr>
        <a:xfrm>
          <a:off x="0" y="0"/>
          <a:ext cx="0" cy="0"/>
          <a:chOff x="0" y="0"/>
          <a:chExt cx="0" cy="0"/>
        </a:xfrm>
      </p:grpSpPr>
      <p:sp>
        <p:nvSpPr>
          <p:cNvPr id="11" name="Slide Number Placeholder 3">
            <a:extLst>
              <a:ext uri="{FF2B5EF4-FFF2-40B4-BE49-F238E27FC236}">
                <a16:creationId xmlns:a16="http://schemas.microsoft.com/office/drawing/2014/main" id="{42227E47-5929-4B95-A4BA-1A371B70701B}"/>
              </a:ext>
            </a:extLst>
          </p:cNvPr>
          <p:cNvSpPr txBox="1">
            <a:spLocks/>
          </p:cNvSpPr>
          <p:nvPr userDrawn="1"/>
        </p:nvSpPr>
        <p:spPr>
          <a:xfrm>
            <a:off x="434780" y="6415623"/>
            <a:ext cx="8275320" cy="365125"/>
          </a:xfrm>
          <a:prstGeom prst="rect">
            <a:avLst/>
          </a:prstGeom>
        </p:spPr>
        <p:txBody>
          <a:bodyPr vert="horz" wrap="square" lIns="91440" tIns="45720" rIns="91440" bIns="45720" numCol="1" anchor="ctr" anchorCtr="0" compatLnSpc="1">
            <a:prstTxWarp prst="textNoShape">
              <a:avLst/>
            </a:prstTxWarp>
          </a:bodyPr>
          <a:lstStyle>
            <a:defPPr>
              <a:defRPr lang="it-IT"/>
            </a:defPPr>
            <a:lvl1pPr algn="ctr" defTabSz="457200" rtl="0" eaLnBrk="0" fontAlgn="base" hangingPunct="0">
              <a:spcBef>
                <a:spcPct val="0"/>
              </a:spcBef>
              <a:spcAft>
                <a:spcPct val="0"/>
              </a:spcAft>
              <a:defRPr sz="1000" kern="1200">
                <a:solidFill>
                  <a:srgbClr val="898989"/>
                </a:solidFill>
                <a:latin typeface="Century Gothic" panose="020B0502020202020204" pitchFamily="34" charset="0"/>
                <a:ea typeface="MS PGothic"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a:defRPr/>
            </a:pPr>
            <a:fld id="{78272875-AADE-4CD8-94AE-8D3DF416CB6A}" type="slidenum">
              <a:rPr lang="it-IT" altLang="en-US" sz="1000" smtClean="0"/>
              <a:pPr>
                <a:defRPr/>
              </a:pPr>
              <a:t>‹#›</a:t>
            </a:fld>
            <a:endParaRPr lang="it-IT" altLang="en-US" sz="1000"/>
          </a:p>
        </p:txBody>
      </p:sp>
      <p:cxnSp>
        <p:nvCxnSpPr>
          <p:cNvPr id="4" name="Connettore 1 9">
            <a:extLst>
              <a:ext uri="{FF2B5EF4-FFF2-40B4-BE49-F238E27FC236}">
                <a16:creationId xmlns:a16="http://schemas.microsoft.com/office/drawing/2014/main" id="{F8326ED0-79AA-446A-86BF-F83117E43B34}"/>
              </a:ext>
            </a:extLst>
          </p:cNvPr>
          <p:cNvCxnSpPr/>
          <p:nvPr userDrawn="1"/>
        </p:nvCxnSpPr>
        <p:spPr>
          <a:xfrm>
            <a:off x="434780" y="6415619"/>
            <a:ext cx="8275320" cy="0"/>
          </a:xfrm>
          <a:prstGeom prst="line">
            <a:avLst/>
          </a:prstGeom>
          <a:ln w="19050">
            <a:solidFill>
              <a:srgbClr val="346094"/>
            </a:solidFill>
          </a:ln>
          <a:effectLst/>
        </p:spPr>
        <p:style>
          <a:lnRef idx="2">
            <a:schemeClr val="accent1"/>
          </a:lnRef>
          <a:fillRef idx="0">
            <a:schemeClr val="accent1"/>
          </a:fillRef>
          <a:effectRef idx="1">
            <a:schemeClr val="accent1"/>
          </a:effectRef>
          <a:fontRef idx="minor">
            <a:schemeClr val="tx1"/>
          </a:fontRef>
        </p:style>
      </p:cxnSp>
      <p:pic>
        <p:nvPicPr>
          <p:cNvPr id="6" name="Immagine 8">
            <a:extLst>
              <a:ext uri="{FF2B5EF4-FFF2-40B4-BE49-F238E27FC236}">
                <a16:creationId xmlns:a16="http://schemas.microsoft.com/office/drawing/2014/main" id="{D7001613-735C-4132-8253-F335369B6F86}"/>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7391400" y="6433597"/>
            <a:ext cx="1327150" cy="4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468" descr="Icon&#10;&#10;Description automatically generated">
            <a:extLst>
              <a:ext uri="{FF2B5EF4-FFF2-40B4-BE49-F238E27FC236}">
                <a16:creationId xmlns:a16="http://schemas.microsoft.com/office/drawing/2014/main" id="{A21095F9-F98F-4613-8B69-77432C85CA93}"/>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8108952" y="187325"/>
            <a:ext cx="75565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olo 1"/>
          <p:cNvSpPr>
            <a:spLocks noGrp="1"/>
          </p:cNvSpPr>
          <p:nvPr>
            <p:ph type="title"/>
          </p:nvPr>
        </p:nvSpPr>
        <p:spPr>
          <a:xfrm>
            <a:off x="434780" y="184576"/>
            <a:ext cx="8275320" cy="365760"/>
          </a:xfrm>
        </p:spPr>
        <p:txBody>
          <a:bodyPr anchor="t"/>
          <a:lstStyle>
            <a:lvl1pPr>
              <a:lnSpc>
                <a:spcPct val="110000"/>
              </a:lnSpc>
              <a:defRPr sz="1800" b="1" i="0">
                <a:solidFill>
                  <a:srgbClr val="004F86"/>
                </a:solidFill>
                <a:latin typeface="Century Gothic" charset="0"/>
                <a:ea typeface="Century Gothic" charset="0"/>
                <a:cs typeface="Century Gothic" charset="0"/>
              </a:defRPr>
            </a:lvl1pPr>
          </a:lstStyle>
          <a:p>
            <a:r>
              <a:rPr lang="en-US"/>
              <a:t>Click to edit Master title style</a:t>
            </a:r>
            <a:endParaRPr lang="it-IT" dirty="0"/>
          </a:p>
        </p:txBody>
      </p:sp>
      <p:sp>
        <p:nvSpPr>
          <p:cNvPr id="3" name="Segnaposto contenuto 2"/>
          <p:cNvSpPr>
            <a:spLocks noGrp="1"/>
          </p:cNvSpPr>
          <p:nvPr>
            <p:ph idx="1"/>
          </p:nvPr>
        </p:nvSpPr>
        <p:spPr>
          <a:xfrm>
            <a:off x="434780" y="1163564"/>
            <a:ext cx="8275320" cy="4913647"/>
          </a:xfrm>
        </p:spPr>
        <p:txBody>
          <a:bodyPr/>
          <a:lstStyle>
            <a:lvl1pPr>
              <a:defRPr sz="1000">
                <a:solidFill>
                  <a:srgbClr val="231F20"/>
                </a:solidFill>
                <a:latin typeface="Century Gothic" panose="020B0502020202020204" pitchFamily="34" charset="0"/>
                <a:ea typeface="Century Gothic" panose="020B0502020202020204" pitchFamily="34" charset="0"/>
                <a:cs typeface="Arial" charset="0"/>
              </a:defRPr>
            </a:lvl1pPr>
            <a:lvl2pPr>
              <a:defRPr sz="1000">
                <a:solidFill>
                  <a:srgbClr val="231F20"/>
                </a:solidFill>
                <a:latin typeface="Century Gothic" panose="020B0502020202020204" pitchFamily="34" charset="0"/>
                <a:ea typeface="Century Gothic" panose="020B0502020202020204" pitchFamily="34" charset="0"/>
                <a:cs typeface="Arial" charset="0"/>
              </a:defRPr>
            </a:lvl2pPr>
            <a:lvl3pPr>
              <a:defRPr sz="1000">
                <a:solidFill>
                  <a:srgbClr val="231F20"/>
                </a:solidFill>
                <a:latin typeface="Century Gothic" panose="020B0502020202020204" pitchFamily="34" charset="0"/>
                <a:ea typeface="Century Gothic" panose="020B0502020202020204" pitchFamily="34" charset="0"/>
                <a:cs typeface="Arial" charset="0"/>
              </a:defRPr>
            </a:lvl3pPr>
            <a:lvl4pPr>
              <a:defRPr sz="1000">
                <a:solidFill>
                  <a:srgbClr val="231F20"/>
                </a:solidFill>
                <a:latin typeface="Century Gothic" panose="020B0502020202020204" pitchFamily="34" charset="0"/>
                <a:ea typeface="Century Gothic" panose="020B0502020202020204" pitchFamily="34" charset="0"/>
                <a:cs typeface="Arial" charset="0"/>
              </a:defRPr>
            </a:lvl4pPr>
            <a:lvl5pPr>
              <a:defRPr sz="1000">
                <a:solidFill>
                  <a:srgbClr val="231F20"/>
                </a:solidFill>
                <a:latin typeface="Century Gothic" panose="020B0502020202020204" pitchFamily="34" charset="0"/>
                <a:ea typeface="Century Gothic" panose="020B0502020202020204" pitchFamily="34" charset="0"/>
                <a:cs typeface="Arial" charset="0"/>
              </a:defRPr>
            </a:lvl5p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graphicFrame>
        <p:nvGraphicFramePr>
          <p:cNvPr id="5" name="Table 4">
            <a:extLst>
              <a:ext uri="{FF2B5EF4-FFF2-40B4-BE49-F238E27FC236}">
                <a16:creationId xmlns:a16="http://schemas.microsoft.com/office/drawing/2014/main" id="{D5C571DA-D3D8-F5D0-997F-F8A0F2CF62C1}"/>
              </a:ext>
            </a:extLst>
          </p:cNvPr>
          <p:cNvGraphicFramePr>
            <a:graphicFrameLocks noGrp="1"/>
          </p:cNvGraphicFramePr>
          <p:nvPr userDrawn="1">
            <p:extLst>
              <p:ext uri="{D42A27DB-BD31-4B8C-83A1-F6EECF244321}">
                <p14:modId xmlns:p14="http://schemas.microsoft.com/office/powerpoint/2010/main" val="2954392269"/>
              </p:ext>
            </p:extLst>
          </p:nvPr>
        </p:nvGraphicFramePr>
        <p:xfrm>
          <a:off x="346771" y="6162614"/>
          <a:ext cx="8362448" cy="289051"/>
        </p:xfrm>
        <a:graphic>
          <a:graphicData uri="http://schemas.openxmlformats.org/drawingml/2006/table">
            <a:tbl>
              <a:tblPr firstRow="1" bandRow="1">
                <a:tableStyleId>{5C22544A-7EE6-4342-B048-85BDC9FD1C3A}</a:tableStyleId>
              </a:tblPr>
              <a:tblGrid>
                <a:gridCol w="1045306">
                  <a:extLst>
                    <a:ext uri="{9D8B030D-6E8A-4147-A177-3AD203B41FA5}">
                      <a16:colId xmlns:a16="http://schemas.microsoft.com/office/drawing/2014/main" val="2725838839"/>
                    </a:ext>
                  </a:extLst>
                </a:gridCol>
                <a:gridCol w="1045306">
                  <a:extLst>
                    <a:ext uri="{9D8B030D-6E8A-4147-A177-3AD203B41FA5}">
                      <a16:colId xmlns:a16="http://schemas.microsoft.com/office/drawing/2014/main" val="1854103574"/>
                    </a:ext>
                  </a:extLst>
                </a:gridCol>
                <a:gridCol w="1045306">
                  <a:extLst>
                    <a:ext uri="{9D8B030D-6E8A-4147-A177-3AD203B41FA5}">
                      <a16:colId xmlns:a16="http://schemas.microsoft.com/office/drawing/2014/main" val="3711541309"/>
                    </a:ext>
                  </a:extLst>
                </a:gridCol>
                <a:gridCol w="1045306">
                  <a:extLst>
                    <a:ext uri="{9D8B030D-6E8A-4147-A177-3AD203B41FA5}">
                      <a16:colId xmlns:a16="http://schemas.microsoft.com/office/drawing/2014/main" val="160074392"/>
                    </a:ext>
                  </a:extLst>
                </a:gridCol>
                <a:gridCol w="1045306">
                  <a:extLst>
                    <a:ext uri="{9D8B030D-6E8A-4147-A177-3AD203B41FA5}">
                      <a16:colId xmlns:a16="http://schemas.microsoft.com/office/drawing/2014/main" val="1114873844"/>
                    </a:ext>
                  </a:extLst>
                </a:gridCol>
                <a:gridCol w="1045306">
                  <a:extLst>
                    <a:ext uri="{9D8B030D-6E8A-4147-A177-3AD203B41FA5}">
                      <a16:colId xmlns:a16="http://schemas.microsoft.com/office/drawing/2014/main" val="3604924852"/>
                    </a:ext>
                  </a:extLst>
                </a:gridCol>
                <a:gridCol w="1045306">
                  <a:extLst>
                    <a:ext uri="{9D8B030D-6E8A-4147-A177-3AD203B41FA5}">
                      <a16:colId xmlns:a16="http://schemas.microsoft.com/office/drawing/2014/main" val="3560853275"/>
                    </a:ext>
                  </a:extLst>
                </a:gridCol>
                <a:gridCol w="1045306">
                  <a:extLst>
                    <a:ext uri="{9D8B030D-6E8A-4147-A177-3AD203B41FA5}">
                      <a16:colId xmlns:a16="http://schemas.microsoft.com/office/drawing/2014/main" val="2785315118"/>
                    </a:ext>
                  </a:extLst>
                </a:gridCol>
              </a:tblGrid>
              <a:tr h="289051">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Azimut Group</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Asset Mgmt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Equity</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Fixed Income</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Allocation</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Alternatives</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1" kern="1200" dirty="0">
                          <a:solidFill>
                            <a:srgbClr val="004F86"/>
                          </a:solidFill>
                          <a:latin typeface="Century Gothic" panose="020B0502020202020204" pitchFamily="34" charset="0"/>
                          <a:ea typeface="+mn-ea"/>
                          <a:cs typeface="+mn-cs"/>
                        </a:rPr>
                        <a:t>Discretionary</a:t>
                      </a:r>
                      <a:endParaRPr lang="es-CL" sz="1000" b="1" kern="1200" dirty="0">
                        <a:solidFill>
                          <a:srgbClr val="004F86"/>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Life</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28879539"/>
                  </a:ext>
                </a:extLst>
              </a:tr>
            </a:tbl>
          </a:graphicData>
        </a:graphic>
      </p:graphicFrame>
      <p:sp>
        <p:nvSpPr>
          <p:cNvPr id="9" name="TextBox 8">
            <a:extLst>
              <a:ext uri="{FF2B5EF4-FFF2-40B4-BE49-F238E27FC236}">
                <a16:creationId xmlns:a16="http://schemas.microsoft.com/office/drawing/2014/main" id="{1F771CBC-B3B4-E966-3047-1A8E07C33F7A}"/>
              </a:ext>
            </a:extLst>
          </p:cNvPr>
          <p:cNvSpPr txBox="1"/>
          <p:nvPr userDrawn="1"/>
        </p:nvSpPr>
        <p:spPr>
          <a:xfrm>
            <a:off x="434780" y="6633596"/>
            <a:ext cx="6115351" cy="215444"/>
          </a:xfrm>
          <a:prstGeom prst="rect">
            <a:avLst/>
          </a:prstGeom>
          <a:noFill/>
        </p:spPr>
        <p:txBody>
          <a:bodyPr wrap="square" rtlCol="0">
            <a:spAutoFit/>
          </a:bodyPr>
          <a:lstStyle/>
          <a:p>
            <a:r>
              <a:rPr lang="en-GB" sz="800" dirty="0">
                <a:latin typeface="Century Gothic" panose="020B0502020202020204" pitchFamily="34" charset="0"/>
              </a:rPr>
              <a:t>Source: Azimut Group</a:t>
            </a:r>
            <a:endParaRPr lang="en-US" sz="800" dirty="0">
              <a:latin typeface="Century Gothic" panose="020B0502020202020204" pitchFamily="34" charset="0"/>
            </a:endParaRPr>
          </a:p>
        </p:txBody>
      </p:sp>
      <p:sp>
        <p:nvSpPr>
          <p:cNvPr id="8" name="CasellaDiTesto 2">
            <a:extLst>
              <a:ext uri="{FF2B5EF4-FFF2-40B4-BE49-F238E27FC236}">
                <a16:creationId xmlns:a16="http://schemas.microsoft.com/office/drawing/2014/main" id="{773E3A5F-21DA-E466-3390-88B549B7FBEB}"/>
              </a:ext>
            </a:extLst>
          </p:cNvPr>
          <p:cNvSpPr txBox="1"/>
          <p:nvPr userDrawn="1"/>
        </p:nvSpPr>
        <p:spPr>
          <a:xfrm>
            <a:off x="239720" y="6495575"/>
            <a:ext cx="2975159" cy="200055"/>
          </a:xfrm>
          <a:prstGeom prst="rect">
            <a:avLst/>
          </a:prstGeom>
          <a:noFill/>
        </p:spPr>
        <p:txBody>
          <a:bodyPr wrap="square" rtlCol="0">
            <a:spAutoFit/>
          </a:bodyPr>
          <a:lstStyle/>
          <a:p>
            <a:r>
              <a:rPr lang="en-US" sz="700" dirty="0">
                <a:solidFill>
                  <a:srgbClr val="000000"/>
                </a:solidFill>
                <a:latin typeface="Century Gothic" panose="020B0502020202020204" pitchFamily="34" charset="0"/>
              </a:rPr>
              <a:t>Please read the disclaimer at the end of this document</a:t>
            </a:r>
          </a:p>
        </p:txBody>
      </p:sp>
    </p:spTree>
    <p:extLst>
      <p:ext uri="{BB962C8B-B14F-4D97-AF65-F5344CB8AC3E}">
        <p14:creationId xmlns:p14="http://schemas.microsoft.com/office/powerpoint/2010/main" val="2334757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life">
    <p:spTree>
      <p:nvGrpSpPr>
        <p:cNvPr id="1" name=""/>
        <p:cNvGrpSpPr/>
        <p:nvPr/>
      </p:nvGrpSpPr>
      <p:grpSpPr>
        <a:xfrm>
          <a:off x="0" y="0"/>
          <a:ext cx="0" cy="0"/>
          <a:chOff x="0" y="0"/>
          <a:chExt cx="0" cy="0"/>
        </a:xfrm>
      </p:grpSpPr>
      <p:sp>
        <p:nvSpPr>
          <p:cNvPr id="11" name="Slide Number Placeholder 3">
            <a:extLst>
              <a:ext uri="{FF2B5EF4-FFF2-40B4-BE49-F238E27FC236}">
                <a16:creationId xmlns:a16="http://schemas.microsoft.com/office/drawing/2014/main" id="{42227E47-5929-4B95-A4BA-1A371B70701B}"/>
              </a:ext>
            </a:extLst>
          </p:cNvPr>
          <p:cNvSpPr txBox="1">
            <a:spLocks/>
          </p:cNvSpPr>
          <p:nvPr userDrawn="1"/>
        </p:nvSpPr>
        <p:spPr>
          <a:xfrm>
            <a:off x="434780" y="6415623"/>
            <a:ext cx="8275320" cy="365125"/>
          </a:xfrm>
          <a:prstGeom prst="rect">
            <a:avLst/>
          </a:prstGeom>
        </p:spPr>
        <p:txBody>
          <a:bodyPr vert="horz" wrap="square" lIns="91440" tIns="45720" rIns="91440" bIns="45720" numCol="1" anchor="ctr" anchorCtr="0" compatLnSpc="1">
            <a:prstTxWarp prst="textNoShape">
              <a:avLst/>
            </a:prstTxWarp>
          </a:bodyPr>
          <a:lstStyle>
            <a:defPPr>
              <a:defRPr lang="it-IT"/>
            </a:defPPr>
            <a:lvl1pPr algn="ctr" defTabSz="457200" rtl="0" eaLnBrk="0" fontAlgn="base" hangingPunct="0">
              <a:spcBef>
                <a:spcPct val="0"/>
              </a:spcBef>
              <a:spcAft>
                <a:spcPct val="0"/>
              </a:spcAft>
              <a:defRPr sz="1000" kern="1200">
                <a:solidFill>
                  <a:srgbClr val="898989"/>
                </a:solidFill>
                <a:latin typeface="Century Gothic" panose="020B0502020202020204" pitchFamily="34" charset="0"/>
                <a:ea typeface="MS PGothic"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a:defRPr/>
            </a:pPr>
            <a:fld id="{78272875-AADE-4CD8-94AE-8D3DF416CB6A}" type="slidenum">
              <a:rPr lang="it-IT" altLang="en-US" sz="1000" smtClean="0"/>
              <a:pPr>
                <a:defRPr/>
              </a:pPr>
              <a:t>‹#›</a:t>
            </a:fld>
            <a:endParaRPr lang="it-IT" altLang="en-US" sz="1000"/>
          </a:p>
        </p:txBody>
      </p:sp>
      <p:cxnSp>
        <p:nvCxnSpPr>
          <p:cNvPr id="4" name="Connettore 1 9">
            <a:extLst>
              <a:ext uri="{FF2B5EF4-FFF2-40B4-BE49-F238E27FC236}">
                <a16:creationId xmlns:a16="http://schemas.microsoft.com/office/drawing/2014/main" id="{F8326ED0-79AA-446A-86BF-F83117E43B34}"/>
              </a:ext>
            </a:extLst>
          </p:cNvPr>
          <p:cNvCxnSpPr/>
          <p:nvPr userDrawn="1"/>
        </p:nvCxnSpPr>
        <p:spPr>
          <a:xfrm>
            <a:off x="434780" y="6415619"/>
            <a:ext cx="8275320" cy="0"/>
          </a:xfrm>
          <a:prstGeom prst="line">
            <a:avLst/>
          </a:prstGeom>
          <a:ln w="19050">
            <a:solidFill>
              <a:srgbClr val="346094"/>
            </a:solidFill>
          </a:ln>
          <a:effectLst/>
        </p:spPr>
        <p:style>
          <a:lnRef idx="2">
            <a:schemeClr val="accent1"/>
          </a:lnRef>
          <a:fillRef idx="0">
            <a:schemeClr val="accent1"/>
          </a:fillRef>
          <a:effectRef idx="1">
            <a:schemeClr val="accent1"/>
          </a:effectRef>
          <a:fontRef idx="minor">
            <a:schemeClr val="tx1"/>
          </a:fontRef>
        </p:style>
      </p:cxnSp>
      <p:pic>
        <p:nvPicPr>
          <p:cNvPr id="6" name="Immagine 8">
            <a:extLst>
              <a:ext uri="{FF2B5EF4-FFF2-40B4-BE49-F238E27FC236}">
                <a16:creationId xmlns:a16="http://schemas.microsoft.com/office/drawing/2014/main" id="{D7001613-735C-4132-8253-F335369B6F86}"/>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7391400" y="6433597"/>
            <a:ext cx="1327150" cy="4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468" descr="Icon&#10;&#10;Description automatically generated">
            <a:extLst>
              <a:ext uri="{FF2B5EF4-FFF2-40B4-BE49-F238E27FC236}">
                <a16:creationId xmlns:a16="http://schemas.microsoft.com/office/drawing/2014/main" id="{A21095F9-F98F-4613-8B69-77432C85CA93}"/>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8108952" y="187325"/>
            <a:ext cx="75565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olo 1"/>
          <p:cNvSpPr>
            <a:spLocks noGrp="1"/>
          </p:cNvSpPr>
          <p:nvPr>
            <p:ph type="title"/>
          </p:nvPr>
        </p:nvSpPr>
        <p:spPr>
          <a:xfrm>
            <a:off x="434780" y="184576"/>
            <a:ext cx="8275320" cy="365760"/>
          </a:xfrm>
        </p:spPr>
        <p:txBody>
          <a:bodyPr anchor="t"/>
          <a:lstStyle>
            <a:lvl1pPr>
              <a:lnSpc>
                <a:spcPct val="110000"/>
              </a:lnSpc>
              <a:defRPr sz="1800" b="1" i="0">
                <a:solidFill>
                  <a:srgbClr val="004F86"/>
                </a:solidFill>
                <a:latin typeface="Century Gothic" charset="0"/>
                <a:ea typeface="Century Gothic" charset="0"/>
                <a:cs typeface="Century Gothic" charset="0"/>
              </a:defRPr>
            </a:lvl1pPr>
          </a:lstStyle>
          <a:p>
            <a:r>
              <a:rPr lang="en-US"/>
              <a:t>Click to edit Master title style</a:t>
            </a:r>
            <a:endParaRPr lang="it-IT" dirty="0"/>
          </a:p>
        </p:txBody>
      </p:sp>
      <p:sp>
        <p:nvSpPr>
          <p:cNvPr id="3" name="Segnaposto contenuto 2"/>
          <p:cNvSpPr>
            <a:spLocks noGrp="1"/>
          </p:cNvSpPr>
          <p:nvPr>
            <p:ph idx="1"/>
          </p:nvPr>
        </p:nvSpPr>
        <p:spPr>
          <a:xfrm>
            <a:off x="434780" y="1163564"/>
            <a:ext cx="8275320" cy="4913647"/>
          </a:xfrm>
        </p:spPr>
        <p:txBody>
          <a:bodyPr/>
          <a:lstStyle>
            <a:lvl1pPr>
              <a:defRPr sz="1000">
                <a:solidFill>
                  <a:srgbClr val="231F20"/>
                </a:solidFill>
                <a:latin typeface="Century Gothic" panose="020B0502020202020204" pitchFamily="34" charset="0"/>
                <a:ea typeface="Century Gothic" panose="020B0502020202020204" pitchFamily="34" charset="0"/>
                <a:cs typeface="Arial" charset="0"/>
              </a:defRPr>
            </a:lvl1pPr>
            <a:lvl2pPr>
              <a:defRPr sz="1000">
                <a:solidFill>
                  <a:srgbClr val="231F20"/>
                </a:solidFill>
                <a:latin typeface="Century Gothic" panose="020B0502020202020204" pitchFamily="34" charset="0"/>
                <a:ea typeface="Century Gothic" panose="020B0502020202020204" pitchFamily="34" charset="0"/>
                <a:cs typeface="Arial" charset="0"/>
              </a:defRPr>
            </a:lvl2pPr>
            <a:lvl3pPr>
              <a:defRPr sz="1000">
                <a:solidFill>
                  <a:srgbClr val="231F20"/>
                </a:solidFill>
                <a:latin typeface="Century Gothic" panose="020B0502020202020204" pitchFamily="34" charset="0"/>
                <a:ea typeface="Century Gothic" panose="020B0502020202020204" pitchFamily="34" charset="0"/>
                <a:cs typeface="Arial" charset="0"/>
              </a:defRPr>
            </a:lvl3pPr>
            <a:lvl4pPr>
              <a:defRPr sz="1000">
                <a:solidFill>
                  <a:srgbClr val="231F20"/>
                </a:solidFill>
                <a:latin typeface="Century Gothic" panose="020B0502020202020204" pitchFamily="34" charset="0"/>
                <a:ea typeface="Century Gothic" panose="020B0502020202020204" pitchFamily="34" charset="0"/>
                <a:cs typeface="Arial" charset="0"/>
              </a:defRPr>
            </a:lvl4pPr>
            <a:lvl5pPr>
              <a:defRPr sz="1000">
                <a:solidFill>
                  <a:srgbClr val="231F20"/>
                </a:solidFill>
                <a:latin typeface="Century Gothic" panose="020B0502020202020204" pitchFamily="34" charset="0"/>
                <a:ea typeface="Century Gothic" panose="020B0502020202020204" pitchFamily="34" charset="0"/>
                <a:cs typeface="Arial" charset="0"/>
              </a:defRPr>
            </a:lvl5p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graphicFrame>
        <p:nvGraphicFramePr>
          <p:cNvPr id="5" name="Table 4">
            <a:extLst>
              <a:ext uri="{FF2B5EF4-FFF2-40B4-BE49-F238E27FC236}">
                <a16:creationId xmlns:a16="http://schemas.microsoft.com/office/drawing/2014/main" id="{D5C571DA-D3D8-F5D0-997F-F8A0F2CF62C1}"/>
              </a:ext>
            </a:extLst>
          </p:cNvPr>
          <p:cNvGraphicFramePr>
            <a:graphicFrameLocks noGrp="1"/>
          </p:cNvGraphicFramePr>
          <p:nvPr userDrawn="1">
            <p:extLst>
              <p:ext uri="{D42A27DB-BD31-4B8C-83A1-F6EECF244321}">
                <p14:modId xmlns:p14="http://schemas.microsoft.com/office/powerpoint/2010/main" val="1027638410"/>
              </p:ext>
            </p:extLst>
          </p:nvPr>
        </p:nvGraphicFramePr>
        <p:xfrm>
          <a:off x="346768" y="6162614"/>
          <a:ext cx="8371784" cy="289051"/>
        </p:xfrm>
        <a:graphic>
          <a:graphicData uri="http://schemas.openxmlformats.org/drawingml/2006/table">
            <a:tbl>
              <a:tblPr firstRow="1" bandRow="1">
                <a:tableStyleId>{5C22544A-7EE6-4342-B048-85BDC9FD1C3A}</a:tableStyleId>
              </a:tblPr>
              <a:tblGrid>
                <a:gridCol w="1046473">
                  <a:extLst>
                    <a:ext uri="{9D8B030D-6E8A-4147-A177-3AD203B41FA5}">
                      <a16:colId xmlns:a16="http://schemas.microsoft.com/office/drawing/2014/main" val="2725838839"/>
                    </a:ext>
                  </a:extLst>
                </a:gridCol>
                <a:gridCol w="1046473">
                  <a:extLst>
                    <a:ext uri="{9D8B030D-6E8A-4147-A177-3AD203B41FA5}">
                      <a16:colId xmlns:a16="http://schemas.microsoft.com/office/drawing/2014/main" val="1854103574"/>
                    </a:ext>
                  </a:extLst>
                </a:gridCol>
                <a:gridCol w="1046473">
                  <a:extLst>
                    <a:ext uri="{9D8B030D-6E8A-4147-A177-3AD203B41FA5}">
                      <a16:colId xmlns:a16="http://schemas.microsoft.com/office/drawing/2014/main" val="3711541309"/>
                    </a:ext>
                  </a:extLst>
                </a:gridCol>
                <a:gridCol w="1046473">
                  <a:extLst>
                    <a:ext uri="{9D8B030D-6E8A-4147-A177-3AD203B41FA5}">
                      <a16:colId xmlns:a16="http://schemas.microsoft.com/office/drawing/2014/main" val="160074392"/>
                    </a:ext>
                  </a:extLst>
                </a:gridCol>
                <a:gridCol w="1046473">
                  <a:extLst>
                    <a:ext uri="{9D8B030D-6E8A-4147-A177-3AD203B41FA5}">
                      <a16:colId xmlns:a16="http://schemas.microsoft.com/office/drawing/2014/main" val="1114873844"/>
                    </a:ext>
                  </a:extLst>
                </a:gridCol>
                <a:gridCol w="1046473">
                  <a:extLst>
                    <a:ext uri="{9D8B030D-6E8A-4147-A177-3AD203B41FA5}">
                      <a16:colId xmlns:a16="http://schemas.microsoft.com/office/drawing/2014/main" val="3604924852"/>
                    </a:ext>
                  </a:extLst>
                </a:gridCol>
                <a:gridCol w="1046473">
                  <a:extLst>
                    <a:ext uri="{9D8B030D-6E8A-4147-A177-3AD203B41FA5}">
                      <a16:colId xmlns:a16="http://schemas.microsoft.com/office/drawing/2014/main" val="3560853275"/>
                    </a:ext>
                  </a:extLst>
                </a:gridCol>
                <a:gridCol w="1046473">
                  <a:extLst>
                    <a:ext uri="{9D8B030D-6E8A-4147-A177-3AD203B41FA5}">
                      <a16:colId xmlns:a16="http://schemas.microsoft.com/office/drawing/2014/main" val="2785315118"/>
                    </a:ext>
                  </a:extLst>
                </a:gridCol>
              </a:tblGrid>
              <a:tr h="289051">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Azimut Group</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Asset Mgmt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Equity</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Fixed Income</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Allocation</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Alternatives</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0" kern="1200" dirty="0">
                          <a:solidFill>
                            <a:schemeClr val="bg1">
                              <a:lumMod val="50000"/>
                            </a:schemeClr>
                          </a:solidFill>
                          <a:latin typeface="Century Gothic" panose="020B0502020202020204" pitchFamily="34" charset="0"/>
                          <a:ea typeface="+mn-ea"/>
                          <a:cs typeface="+mn-cs"/>
                        </a:rPr>
                        <a:t>Discretionary</a:t>
                      </a:r>
                      <a:endParaRPr lang="es-CL" sz="1000" b="0" kern="1200" dirty="0">
                        <a:solidFill>
                          <a:schemeClr val="bg1">
                            <a:lumMod val="50000"/>
                          </a:schemeClr>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s-ES" sz="1000" b="1" kern="1200" dirty="0">
                          <a:solidFill>
                            <a:srgbClr val="004F86"/>
                          </a:solidFill>
                          <a:latin typeface="Century Gothic" panose="020B0502020202020204" pitchFamily="34" charset="0"/>
                          <a:ea typeface="+mn-ea"/>
                          <a:cs typeface="+mn-cs"/>
                        </a:rPr>
                        <a:t>Life</a:t>
                      </a:r>
                      <a:endParaRPr lang="es-CL" sz="1000" b="1" kern="1200" dirty="0">
                        <a:solidFill>
                          <a:srgbClr val="004F86"/>
                        </a:solidFill>
                        <a:latin typeface="Century Gothic" panose="020B0502020202020204" pitchFamily="34"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28879539"/>
                  </a:ext>
                </a:extLst>
              </a:tr>
            </a:tbl>
          </a:graphicData>
        </a:graphic>
      </p:graphicFrame>
      <p:sp>
        <p:nvSpPr>
          <p:cNvPr id="8" name="TextBox 7">
            <a:extLst>
              <a:ext uri="{FF2B5EF4-FFF2-40B4-BE49-F238E27FC236}">
                <a16:creationId xmlns:a16="http://schemas.microsoft.com/office/drawing/2014/main" id="{B399EB8C-CB9F-C828-88AC-A0EB4CB0F0ED}"/>
              </a:ext>
            </a:extLst>
          </p:cNvPr>
          <p:cNvSpPr txBox="1"/>
          <p:nvPr userDrawn="1"/>
        </p:nvSpPr>
        <p:spPr>
          <a:xfrm>
            <a:off x="434780" y="6633596"/>
            <a:ext cx="6115351" cy="215444"/>
          </a:xfrm>
          <a:prstGeom prst="rect">
            <a:avLst/>
          </a:prstGeom>
          <a:noFill/>
        </p:spPr>
        <p:txBody>
          <a:bodyPr wrap="square" rtlCol="0">
            <a:spAutoFit/>
          </a:bodyPr>
          <a:lstStyle/>
          <a:p>
            <a:r>
              <a:rPr lang="en-GB" sz="800" dirty="0">
                <a:latin typeface="Century Gothic" panose="020B0502020202020204" pitchFamily="34" charset="0"/>
              </a:rPr>
              <a:t>Source: Azimut Group</a:t>
            </a:r>
            <a:endParaRPr lang="en-US" sz="800" dirty="0">
              <a:latin typeface="Century Gothic" panose="020B0502020202020204" pitchFamily="34" charset="0"/>
            </a:endParaRPr>
          </a:p>
        </p:txBody>
      </p:sp>
      <p:sp>
        <p:nvSpPr>
          <p:cNvPr id="9" name="CasellaDiTesto 2">
            <a:extLst>
              <a:ext uri="{FF2B5EF4-FFF2-40B4-BE49-F238E27FC236}">
                <a16:creationId xmlns:a16="http://schemas.microsoft.com/office/drawing/2014/main" id="{3D53A388-ADE9-834C-0FD0-90379A1F5DB8}"/>
              </a:ext>
            </a:extLst>
          </p:cNvPr>
          <p:cNvSpPr txBox="1"/>
          <p:nvPr userDrawn="1"/>
        </p:nvSpPr>
        <p:spPr>
          <a:xfrm>
            <a:off x="239720" y="6495575"/>
            <a:ext cx="2975159" cy="200055"/>
          </a:xfrm>
          <a:prstGeom prst="rect">
            <a:avLst/>
          </a:prstGeom>
          <a:noFill/>
        </p:spPr>
        <p:txBody>
          <a:bodyPr wrap="square" rtlCol="0">
            <a:spAutoFit/>
          </a:bodyPr>
          <a:lstStyle/>
          <a:p>
            <a:r>
              <a:rPr lang="en-US" sz="700" dirty="0">
                <a:solidFill>
                  <a:srgbClr val="000000"/>
                </a:solidFill>
                <a:latin typeface="Century Gothic" panose="020B0502020202020204" pitchFamily="34" charset="0"/>
              </a:rPr>
              <a:t>Please read the disclaimer at the end of this document</a:t>
            </a:r>
          </a:p>
        </p:txBody>
      </p:sp>
    </p:spTree>
    <p:extLst>
      <p:ext uri="{BB962C8B-B14F-4D97-AF65-F5344CB8AC3E}">
        <p14:creationId xmlns:p14="http://schemas.microsoft.com/office/powerpoint/2010/main" val="15903729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empty">
    <p:spTree>
      <p:nvGrpSpPr>
        <p:cNvPr id="1" name=""/>
        <p:cNvGrpSpPr/>
        <p:nvPr/>
      </p:nvGrpSpPr>
      <p:grpSpPr>
        <a:xfrm>
          <a:off x="0" y="0"/>
          <a:ext cx="0" cy="0"/>
          <a:chOff x="0" y="0"/>
          <a:chExt cx="0" cy="0"/>
        </a:xfrm>
      </p:grpSpPr>
      <p:sp>
        <p:nvSpPr>
          <p:cNvPr id="11" name="Slide Number Placeholder 3">
            <a:extLst>
              <a:ext uri="{FF2B5EF4-FFF2-40B4-BE49-F238E27FC236}">
                <a16:creationId xmlns:a16="http://schemas.microsoft.com/office/drawing/2014/main" id="{42227E47-5929-4B95-A4BA-1A371B70701B}"/>
              </a:ext>
            </a:extLst>
          </p:cNvPr>
          <p:cNvSpPr txBox="1">
            <a:spLocks/>
          </p:cNvSpPr>
          <p:nvPr userDrawn="1"/>
        </p:nvSpPr>
        <p:spPr>
          <a:xfrm>
            <a:off x="434780" y="6415623"/>
            <a:ext cx="8275320" cy="365125"/>
          </a:xfrm>
          <a:prstGeom prst="rect">
            <a:avLst/>
          </a:prstGeom>
        </p:spPr>
        <p:txBody>
          <a:bodyPr vert="horz" wrap="square" lIns="91440" tIns="45720" rIns="91440" bIns="45720" numCol="1" anchor="ctr" anchorCtr="0" compatLnSpc="1">
            <a:prstTxWarp prst="textNoShape">
              <a:avLst/>
            </a:prstTxWarp>
          </a:bodyPr>
          <a:lstStyle>
            <a:defPPr>
              <a:defRPr lang="it-IT"/>
            </a:defPPr>
            <a:lvl1pPr algn="ctr" defTabSz="457200" rtl="0" eaLnBrk="0" fontAlgn="base" hangingPunct="0">
              <a:spcBef>
                <a:spcPct val="0"/>
              </a:spcBef>
              <a:spcAft>
                <a:spcPct val="0"/>
              </a:spcAft>
              <a:defRPr sz="1000" kern="1200">
                <a:solidFill>
                  <a:srgbClr val="898989"/>
                </a:solidFill>
                <a:latin typeface="Century Gothic" panose="020B0502020202020204" pitchFamily="34" charset="0"/>
                <a:ea typeface="MS PGothic"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a:defRPr/>
            </a:pPr>
            <a:fld id="{78272875-AADE-4CD8-94AE-8D3DF416CB6A}" type="slidenum">
              <a:rPr lang="it-IT" altLang="en-US" sz="1000" smtClean="0"/>
              <a:pPr>
                <a:defRPr/>
              </a:pPr>
              <a:t>‹#›</a:t>
            </a:fld>
            <a:endParaRPr lang="it-IT" altLang="en-US" sz="1000"/>
          </a:p>
        </p:txBody>
      </p:sp>
      <p:cxnSp>
        <p:nvCxnSpPr>
          <p:cNvPr id="4" name="Connettore 1 9">
            <a:extLst>
              <a:ext uri="{FF2B5EF4-FFF2-40B4-BE49-F238E27FC236}">
                <a16:creationId xmlns:a16="http://schemas.microsoft.com/office/drawing/2014/main" id="{F8326ED0-79AA-446A-86BF-F83117E43B34}"/>
              </a:ext>
            </a:extLst>
          </p:cNvPr>
          <p:cNvCxnSpPr/>
          <p:nvPr userDrawn="1"/>
        </p:nvCxnSpPr>
        <p:spPr>
          <a:xfrm>
            <a:off x="434780" y="6415619"/>
            <a:ext cx="8275320" cy="0"/>
          </a:xfrm>
          <a:prstGeom prst="line">
            <a:avLst/>
          </a:prstGeom>
          <a:ln w="19050">
            <a:solidFill>
              <a:srgbClr val="346094"/>
            </a:solidFill>
          </a:ln>
          <a:effectLst/>
        </p:spPr>
        <p:style>
          <a:lnRef idx="2">
            <a:schemeClr val="accent1"/>
          </a:lnRef>
          <a:fillRef idx="0">
            <a:schemeClr val="accent1"/>
          </a:fillRef>
          <a:effectRef idx="1">
            <a:schemeClr val="accent1"/>
          </a:effectRef>
          <a:fontRef idx="minor">
            <a:schemeClr val="tx1"/>
          </a:fontRef>
        </p:style>
      </p:cxnSp>
      <p:pic>
        <p:nvPicPr>
          <p:cNvPr id="6" name="Immagine 8">
            <a:extLst>
              <a:ext uri="{FF2B5EF4-FFF2-40B4-BE49-F238E27FC236}">
                <a16:creationId xmlns:a16="http://schemas.microsoft.com/office/drawing/2014/main" id="{D7001613-735C-4132-8253-F335369B6F86}"/>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7391400" y="6433597"/>
            <a:ext cx="1327150" cy="4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468" descr="Icon&#10;&#10;Description automatically generated">
            <a:extLst>
              <a:ext uri="{FF2B5EF4-FFF2-40B4-BE49-F238E27FC236}">
                <a16:creationId xmlns:a16="http://schemas.microsoft.com/office/drawing/2014/main" id="{A21095F9-F98F-4613-8B69-77432C85CA93}"/>
              </a:ext>
            </a:extLst>
          </p:cNvPr>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8108952" y="187325"/>
            <a:ext cx="75565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olo 1"/>
          <p:cNvSpPr>
            <a:spLocks noGrp="1"/>
          </p:cNvSpPr>
          <p:nvPr>
            <p:ph type="title"/>
          </p:nvPr>
        </p:nvSpPr>
        <p:spPr>
          <a:xfrm>
            <a:off x="434780" y="184576"/>
            <a:ext cx="8275320" cy="365760"/>
          </a:xfrm>
        </p:spPr>
        <p:txBody>
          <a:bodyPr anchor="t"/>
          <a:lstStyle>
            <a:lvl1pPr>
              <a:lnSpc>
                <a:spcPct val="110000"/>
              </a:lnSpc>
              <a:defRPr sz="1800" b="1" i="0">
                <a:solidFill>
                  <a:srgbClr val="004F86"/>
                </a:solidFill>
                <a:latin typeface="Century Gothic" charset="0"/>
                <a:ea typeface="Century Gothic" charset="0"/>
                <a:cs typeface="Century Gothic" charset="0"/>
              </a:defRPr>
            </a:lvl1pPr>
          </a:lstStyle>
          <a:p>
            <a:r>
              <a:rPr lang="en-US"/>
              <a:t>Click to edit Master title style</a:t>
            </a:r>
            <a:endParaRPr lang="it-IT" dirty="0"/>
          </a:p>
        </p:txBody>
      </p:sp>
      <p:sp>
        <p:nvSpPr>
          <p:cNvPr id="3" name="Segnaposto contenuto 2"/>
          <p:cNvSpPr>
            <a:spLocks noGrp="1"/>
          </p:cNvSpPr>
          <p:nvPr>
            <p:ph idx="1"/>
          </p:nvPr>
        </p:nvSpPr>
        <p:spPr>
          <a:xfrm>
            <a:off x="434780" y="1163564"/>
            <a:ext cx="8275320" cy="4913647"/>
          </a:xfrm>
        </p:spPr>
        <p:txBody>
          <a:bodyPr/>
          <a:lstStyle>
            <a:lvl1pPr>
              <a:defRPr sz="1000">
                <a:solidFill>
                  <a:srgbClr val="231F20"/>
                </a:solidFill>
                <a:latin typeface="Century Gothic" panose="020B0502020202020204" pitchFamily="34" charset="0"/>
                <a:ea typeface="Century Gothic" panose="020B0502020202020204" pitchFamily="34" charset="0"/>
                <a:cs typeface="Arial" charset="0"/>
              </a:defRPr>
            </a:lvl1pPr>
            <a:lvl2pPr>
              <a:defRPr sz="1000">
                <a:solidFill>
                  <a:srgbClr val="231F20"/>
                </a:solidFill>
                <a:latin typeface="Century Gothic" panose="020B0502020202020204" pitchFamily="34" charset="0"/>
                <a:ea typeface="Century Gothic" panose="020B0502020202020204" pitchFamily="34" charset="0"/>
                <a:cs typeface="Arial" charset="0"/>
              </a:defRPr>
            </a:lvl2pPr>
            <a:lvl3pPr>
              <a:defRPr sz="1000">
                <a:solidFill>
                  <a:srgbClr val="231F20"/>
                </a:solidFill>
                <a:latin typeface="Century Gothic" panose="020B0502020202020204" pitchFamily="34" charset="0"/>
                <a:ea typeface="Century Gothic" panose="020B0502020202020204" pitchFamily="34" charset="0"/>
                <a:cs typeface="Arial" charset="0"/>
              </a:defRPr>
            </a:lvl3pPr>
            <a:lvl4pPr>
              <a:defRPr sz="1000">
                <a:solidFill>
                  <a:srgbClr val="231F20"/>
                </a:solidFill>
                <a:latin typeface="Century Gothic" panose="020B0502020202020204" pitchFamily="34" charset="0"/>
                <a:ea typeface="Century Gothic" panose="020B0502020202020204" pitchFamily="34" charset="0"/>
                <a:cs typeface="Arial" charset="0"/>
              </a:defRPr>
            </a:lvl4pPr>
            <a:lvl5pPr>
              <a:defRPr sz="1000">
                <a:solidFill>
                  <a:srgbClr val="231F20"/>
                </a:solidFill>
                <a:latin typeface="Century Gothic" panose="020B0502020202020204" pitchFamily="34" charset="0"/>
                <a:ea typeface="Century Gothic" panose="020B0502020202020204" pitchFamily="34" charset="0"/>
                <a:cs typeface="Arial" charset="0"/>
              </a:defRPr>
            </a:lvl5p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5" name="CasellaDiTesto 2">
            <a:extLst>
              <a:ext uri="{FF2B5EF4-FFF2-40B4-BE49-F238E27FC236}">
                <a16:creationId xmlns:a16="http://schemas.microsoft.com/office/drawing/2014/main" id="{5D46DBF1-5FBD-957B-6D1E-E700ED23119E}"/>
              </a:ext>
            </a:extLst>
          </p:cNvPr>
          <p:cNvSpPr txBox="1"/>
          <p:nvPr userDrawn="1"/>
        </p:nvSpPr>
        <p:spPr>
          <a:xfrm>
            <a:off x="239720" y="6495575"/>
            <a:ext cx="2975159" cy="200055"/>
          </a:xfrm>
          <a:prstGeom prst="rect">
            <a:avLst/>
          </a:prstGeom>
          <a:noFill/>
        </p:spPr>
        <p:txBody>
          <a:bodyPr wrap="square" rtlCol="0">
            <a:spAutoFit/>
          </a:bodyPr>
          <a:lstStyle/>
          <a:p>
            <a:r>
              <a:rPr lang="en-US" sz="700" dirty="0">
                <a:solidFill>
                  <a:srgbClr val="000000"/>
                </a:solidFill>
                <a:latin typeface="Century Gothic" panose="020B0502020202020204" pitchFamily="34" charset="0"/>
              </a:rPr>
              <a:t>Please read the disclaimer at the end of this document</a:t>
            </a:r>
          </a:p>
        </p:txBody>
      </p:sp>
    </p:spTree>
    <p:extLst>
      <p:ext uri="{BB962C8B-B14F-4D97-AF65-F5344CB8AC3E}">
        <p14:creationId xmlns:p14="http://schemas.microsoft.com/office/powerpoint/2010/main" val="3754787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Disclaimer">
    <p:spTree>
      <p:nvGrpSpPr>
        <p:cNvPr id="1" name=""/>
        <p:cNvGrpSpPr/>
        <p:nvPr/>
      </p:nvGrpSpPr>
      <p:grpSpPr>
        <a:xfrm>
          <a:off x="0" y="0"/>
          <a:ext cx="0" cy="0"/>
          <a:chOff x="0" y="0"/>
          <a:chExt cx="0" cy="0"/>
        </a:xfrm>
      </p:grpSpPr>
      <p:sp>
        <p:nvSpPr>
          <p:cNvPr id="3" name="CasellaDiTesto 6">
            <a:extLst>
              <a:ext uri="{FF2B5EF4-FFF2-40B4-BE49-F238E27FC236}">
                <a16:creationId xmlns:a16="http://schemas.microsoft.com/office/drawing/2014/main" id="{81F33440-15B1-4821-9C82-BDFDBA546ED2}"/>
              </a:ext>
            </a:extLst>
          </p:cNvPr>
          <p:cNvSpPr txBox="1">
            <a:spLocks noChangeArrowheads="1"/>
          </p:cNvSpPr>
          <p:nvPr userDrawn="1"/>
        </p:nvSpPr>
        <p:spPr bwMode="auto">
          <a:xfrm>
            <a:off x="434780" y="1163563"/>
            <a:ext cx="8275320" cy="2289666"/>
          </a:xfrm>
          <a:prstGeom prst="rect">
            <a:avLst/>
          </a:prstGeom>
          <a:noFill/>
          <a:ln>
            <a:noFill/>
          </a:ln>
        </p:spPr>
        <p:txBody>
          <a:bodyPr wrap="square">
            <a:spAutoFit/>
          </a:bodyPr>
          <a:lstStyle>
            <a:lvl1pPr>
              <a:defRPr>
                <a:solidFill>
                  <a:schemeClr val="tx1"/>
                </a:solidFill>
                <a:latin typeface="Calibri" charset="0"/>
                <a:ea typeface="MS PGothic" charset="-128"/>
              </a:defRPr>
            </a:lvl1pPr>
            <a:lvl2pPr marL="742950" indent="-285750">
              <a:defRPr>
                <a:solidFill>
                  <a:schemeClr val="tx1"/>
                </a:solidFill>
                <a:latin typeface="Calibri" charset="0"/>
                <a:ea typeface="MS PGothic" charset="-128"/>
              </a:defRPr>
            </a:lvl2pPr>
            <a:lvl3pPr marL="1143000" indent="-228600">
              <a:defRPr>
                <a:solidFill>
                  <a:schemeClr val="tx1"/>
                </a:solidFill>
                <a:latin typeface="Calibri" charset="0"/>
                <a:ea typeface="MS PGothic" charset="-128"/>
              </a:defRPr>
            </a:lvl3pPr>
            <a:lvl4pPr marL="1600200" indent="-228600">
              <a:defRPr>
                <a:solidFill>
                  <a:schemeClr val="tx1"/>
                </a:solidFill>
                <a:latin typeface="Calibri" charset="0"/>
                <a:ea typeface="MS PGothic" charset="-128"/>
              </a:defRPr>
            </a:lvl4pPr>
            <a:lvl5pPr marL="2057400" indent="-228600">
              <a:defRPr>
                <a:solidFill>
                  <a:schemeClr val="tx1"/>
                </a:solidFill>
                <a:latin typeface="Calibri" charset="0"/>
                <a:ea typeface="MS PGothic" charset="-128"/>
              </a:defRPr>
            </a:lvl5pPr>
            <a:lvl6pPr marL="2514600" indent="-228600" defTabSz="457200" eaLnBrk="0" fontAlgn="base" hangingPunct="0">
              <a:spcBef>
                <a:spcPct val="0"/>
              </a:spcBef>
              <a:spcAft>
                <a:spcPct val="0"/>
              </a:spcAft>
              <a:defRPr>
                <a:solidFill>
                  <a:schemeClr val="tx1"/>
                </a:solidFill>
                <a:latin typeface="Calibri" charset="0"/>
                <a:ea typeface="MS PGothic" charset="-128"/>
              </a:defRPr>
            </a:lvl6pPr>
            <a:lvl7pPr marL="2971800" indent="-228600" defTabSz="457200" eaLnBrk="0" fontAlgn="base" hangingPunct="0">
              <a:spcBef>
                <a:spcPct val="0"/>
              </a:spcBef>
              <a:spcAft>
                <a:spcPct val="0"/>
              </a:spcAft>
              <a:defRPr>
                <a:solidFill>
                  <a:schemeClr val="tx1"/>
                </a:solidFill>
                <a:latin typeface="Calibri" charset="0"/>
                <a:ea typeface="MS PGothic" charset="-128"/>
              </a:defRPr>
            </a:lvl7pPr>
            <a:lvl8pPr marL="3429000" indent="-228600" defTabSz="457200" eaLnBrk="0" fontAlgn="base" hangingPunct="0">
              <a:spcBef>
                <a:spcPct val="0"/>
              </a:spcBef>
              <a:spcAft>
                <a:spcPct val="0"/>
              </a:spcAft>
              <a:defRPr>
                <a:solidFill>
                  <a:schemeClr val="tx1"/>
                </a:solidFill>
                <a:latin typeface="Calibri" charset="0"/>
                <a:ea typeface="MS PGothic" charset="-128"/>
              </a:defRPr>
            </a:lvl8pPr>
            <a:lvl9pPr marL="3886200" indent="-228600" defTabSz="457200" eaLnBrk="0" fontAlgn="base" hangingPunct="0">
              <a:spcBef>
                <a:spcPct val="0"/>
              </a:spcBef>
              <a:spcAft>
                <a:spcPct val="0"/>
              </a:spcAft>
              <a:defRPr>
                <a:solidFill>
                  <a:schemeClr val="tx1"/>
                </a:solidFill>
                <a:latin typeface="Calibri" charset="0"/>
                <a:ea typeface="MS PGothic" charset="-128"/>
              </a:defRPr>
            </a:lvl9pPr>
          </a:lstStyle>
          <a:p>
            <a:pPr algn="just">
              <a:defRPr/>
            </a:pPr>
            <a:r>
              <a:rPr lang="it-IT" altLang="it-IT" sz="1400" b="1" dirty="0">
                <a:solidFill>
                  <a:srgbClr val="3A5F98"/>
                </a:solidFill>
                <a:latin typeface="Century Gothic" panose="020B0502020202020204" pitchFamily="34" charset="0"/>
              </a:rPr>
              <a:t>Disclaimer</a:t>
            </a:r>
          </a:p>
          <a:p>
            <a:pPr algn="just">
              <a:defRPr/>
            </a:pPr>
            <a:endParaRPr lang="it-IT" altLang="it-IT" sz="900" dirty="0">
              <a:solidFill>
                <a:schemeClr val="tx1">
                  <a:lumMod val="75000"/>
                  <a:lumOff val="25000"/>
                </a:schemeClr>
              </a:solidFill>
              <a:latin typeface="Century Gothic" panose="020B0502020202020204" pitchFamily="34" charset="0"/>
            </a:endParaRPr>
          </a:p>
          <a:p>
            <a:pPr algn="just">
              <a:lnSpc>
                <a:spcPct val="150000"/>
              </a:lnSpc>
              <a:defRPr/>
            </a:pPr>
            <a:r>
              <a:rPr lang="en-US" sz="900" dirty="0">
                <a:latin typeface="Century Gothic" panose="020B0502020202020204" pitchFamily="34" charset="0"/>
              </a:rPr>
              <a:t>This document is strictly confidential and solely intended for the use of the recipient and may not be reproduced or circulated without Azimut Group’s prior written consent. If you are not the intended recipient, you may not disclose or use the information in this documentation in any way. The information is not intended as an offer or solicitation with respect to the purchase or sale of any security nor intended for distribution into any jurisdiction where such distribution is restricted by law or regulation.</a:t>
            </a:r>
          </a:p>
          <a:p>
            <a:pPr algn="just">
              <a:lnSpc>
                <a:spcPct val="150000"/>
              </a:lnSpc>
              <a:defRPr/>
            </a:pPr>
            <a:r>
              <a:rPr lang="en-US" sz="900" dirty="0">
                <a:latin typeface="Century Gothic" panose="020B0502020202020204" pitchFamily="34" charset="0"/>
              </a:rPr>
              <a:t>The information supplied is furnished on the understanding that it will not serve as the primary basis for investment decisions by recipients. Azimut Investments S.A. has taken all reasonable care to ensure the reliability of information published on this document at the time of publication. However, this document and its content is provided to you 'as is' without warranty of any kind.  The decision whether or not to adopt any strategy or engage in any transaction remains the responsibility of the recipient. When considering what action to take you are recommended to seek personal financial advice from an appropriately authorized independent financial adviser or other form of regulated intermediary. </a:t>
            </a:r>
          </a:p>
        </p:txBody>
      </p:sp>
      <p:sp>
        <p:nvSpPr>
          <p:cNvPr id="15" name="Titolo 1">
            <a:extLst>
              <a:ext uri="{FF2B5EF4-FFF2-40B4-BE49-F238E27FC236}">
                <a16:creationId xmlns:a16="http://schemas.microsoft.com/office/drawing/2014/main" id="{6F86DBDD-12F5-4BD1-8A86-EB698791B983}"/>
              </a:ext>
            </a:extLst>
          </p:cNvPr>
          <p:cNvSpPr>
            <a:spLocks noGrp="1"/>
          </p:cNvSpPr>
          <p:nvPr>
            <p:ph type="title"/>
          </p:nvPr>
        </p:nvSpPr>
        <p:spPr>
          <a:xfrm>
            <a:off x="434780" y="184576"/>
            <a:ext cx="8275320" cy="365760"/>
          </a:xfrm>
        </p:spPr>
        <p:txBody>
          <a:bodyPr anchor="t"/>
          <a:lstStyle>
            <a:lvl1pPr>
              <a:lnSpc>
                <a:spcPct val="110000"/>
              </a:lnSpc>
              <a:defRPr sz="1800" b="1" i="0">
                <a:solidFill>
                  <a:srgbClr val="004F86"/>
                </a:solidFill>
                <a:latin typeface="Century Gothic" charset="0"/>
                <a:ea typeface="Century Gothic" charset="0"/>
                <a:cs typeface="Century Gothic" charset="0"/>
              </a:defRPr>
            </a:lvl1pPr>
          </a:lstStyle>
          <a:p>
            <a:r>
              <a:rPr lang="en-US"/>
              <a:t>Click to edit Master title style</a:t>
            </a:r>
            <a:endParaRPr lang="it-IT" dirty="0"/>
          </a:p>
        </p:txBody>
      </p:sp>
      <p:cxnSp>
        <p:nvCxnSpPr>
          <p:cNvPr id="7" name="Connettore 1 9">
            <a:extLst>
              <a:ext uri="{FF2B5EF4-FFF2-40B4-BE49-F238E27FC236}">
                <a16:creationId xmlns:a16="http://schemas.microsoft.com/office/drawing/2014/main" id="{53DCA99E-F7EB-4067-ACBA-2BB7CC3A47B7}"/>
              </a:ext>
            </a:extLst>
          </p:cNvPr>
          <p:cNvCxnSpPr/>
          <p:nvPr userDrawn="1"/>
        </p:nvCxnSpPr>
        <p:spPr>
          <a:xfrm>
            <a:off x="434780" y="6415619"/>
            <a:ext cx="8275320" cy="0"/>
          </a:xfrm>
          <a:prstGeom prst="line">
            <a:avLst/>
          </a:prstGeom>
          <a:ln w="19050">
            <a:solidFill>
              <a:srgbClr val="346094"/>
            </a:solidFill>
          </a:ln>
          <a:effectLst/>
        </p:spPr>
        <p:style>
          <a:lnRef idx="2">
            <a:schemeClr val="accent1"/>
          </a:lnRef>
          <a:fillRef idx="0">
            <a:schemeClr val="accent1"/>
          </a:fillRef>
          <a:effectRef idx="1">
            <a:schemeClr val="accent1"/>
          </a:effectRef>
          <a:fontRef idx="minor">
            <a:schemeClr val="tx1"/>
          </a:fontRef>
        </p:style>
      </p:cxnSp>
      <p:pic>
        <p:nvPicPr>
          <p:cNvPr id="8" name="Immagine 8">
            <a:extLst>
              <a:ext uri="{FF2B5EF4-FFF2-40B4-BE49-F238E27FC236}">
                <a16:creationId xmlns:a16="http://schemas.microsoft.com/office/drawing/2014/main" id="{45605998-3D1C-4B26-B163-CDDB4BE5E0EB}"/>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7391400" y="6433597"/>
            <a:ext cx="1327150" cy="4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14841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15" name="Slide Number Placeholder 24">
            <a:extLst>
              <a:ext uri="{FF2B5EF4-FFF2-40B4-BE49-F238E27FC236}">
                <a16:creationId xmlns:a16="http://schemas.microsoft.com/office/drawing/2014/main" id="{5C92B5AD-4B68-431A-BDD5-04FD11341E57}"/>
              </a:ext>
            </a:extLst>
          </p:cNvPr>
          <p:cNvSpPr txBox="1">
            <a:spLocks noChangeArrowheads="1"/>
          </p:cNvSpPr>
          <p:nvPr userDrawn="1"/>
        </p:nvSpPr>
        <p:spPr bwMode="auto">
          <a:xfrm>
            <a:off x="434780" y="6415623"/>
            <a:ext cx="827532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it-IT"/>
            </a:defPPr>
            <a:lvl1pPr algn="ctr" defTabSz="457200"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Calibri" panose="020F0502020204030204" pitchFamily="34" charset="0"/>
                <a:ea typeface="MS PGothic" panose="020B0600070205080204" pitchFamily="34" charset="-128"/>
                <a:cs typeface="+mn-cs"/>
              </a:defRPr>
            </a:lvl1pPr>
            <a:lvl2pPr marL="742950" indent="-285750" algn="l" defTabSz="457200"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Calibri" panose="020F0502020204030204" pitchFamily="34" charset="0"/>
                <a:ea typeface="MS PGothic" panose="020B0600070205080204" pitchFamily="34" charset="-128"/>
                <a:cs typeface="+mn-cs"/>
              </a:defRPr>
            </a:lvl2pPr>
            <a:lvl3pPr marL="1143000" indent="-228600" algn="l" defTabSz="457200"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Calibri" panose="020F0502020204030204" pitchFamily="34" charset="0"/>
                <a:ea typeface="MS PGothic" panose="020B0600070205080204" pitchFamily="34" charset="-128"/>
                <a:cs typeface="+mn-cs"/>
              </a:defRPr>
            </a:lvl3pPr>
            <a:lvl4pPr marL="1600200" indent="-228600" algn="l" defTabSz="457200"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4pPr>
            <a:lvl5pPr marL="2057400" indent="-228600" algn="l" defTabSz="457200"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5pPr>
            <a:lvl6pPr marL="2514600" indent="-228600" algn="l" defTabSz="457200" rtl="0" eaLnBrk="0" fontAlgn="base" latinLnBrk="0"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6pPr>
            <a:lvl7pPr marL="2971800" indent="-228600" algn="l" defTabSz="457200" rtl="0" eaLnBrk="0" fontAlgn="base" latinLnBrk="0"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7pPr>
            <a:lvl8pPr marL="3429000" indent="-228600" algn="l" defTabSz="457200" rtl="0" eaLnBrk="0" fontAlgn="base" latinLnBrk="0"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8pPr>
            <a:lvl9pPr marL="3886200" indent="-228600" algn="l" defTabSz="457200" rtl="0" eaLnBrk="0" fontAlgn="base" latinLnBrk="0"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9pPr>
          </a:lstStyle>
          <a:p>
            <a:pPr>
              <a:lnSpc>
                <a:spcPct val="100000"/>
              </a:lnSpc>
              <a:spcBef>
                <a:spcPct val="0"/>
              </a:spcBef>
              <a:buFontTx/>
              <a:buNone/>
            </a:pPr>
            <a:fld id="{7E46C1E5-20B3-4AC3-9265-E759F34E1987}" type="slidenum">
              <a:rPr lang="it-IT" altLang="en-US" sz="1000" smtClean="0">
                <a:solidFill>
                  <a:srgbClr val="898989"/>
                </a:solidFill>
                <a:latin typeface="Century Gothic" panose="020B0502020202020204" pitchFamily="34" charset="0"/>
              </a:rPr>
              <a:pPr>
                <a:lnSpc>
                  <a:spcPct val="100000"/>
                </a:lnSpc>
                <a:spcBef>
                  <a:spcPct val="0"/>
                </a:spcBef>
                <a:buFontTx/>
                <a:buNone/>
              </a:pPr>
              <a:t>‹#›</a:t>
            </a:fld>
            <a:endParaRPr lang="it-IT" altLang="en-US" sz="1000" dirty="0">
              <a:solidFill>
                <a:srgbClr val="898989"/>
              </a:solidFill>
              <a:latin typeface="Century Gothic" panose="020B0502020202020204" pitchFamily="34" charset="0"/>
            </a:endParaRPr>
          </a:p>
        </p:txBody>
      </p:sp>
      <p:sp>
        <p:nvSpPr>
          <p:cNvPr id="6" name="Titolo 1">
            <a:extLst>
              <a:ext uri="{FF2B5EF4-FFF2-40B4-BE49-F238E27FC236}">
                <a16:creationId xmlns:a16="http://schemas.microsoft.com/office/drawing/2014/main" id="{4403D1B2-6DD8-459D-AF47-F786BA0420F1}"/>
              </a:ext>
            </a:extLst>
          </p:cNvPr>
          <p:cNvSpPr>
            <a:spLocks noGrp="1"/>
          </p:cNvSpPr>
          <p:nvPr>
            <p:ph type="title"/>
          </p:nvPr>
        </p:nvSpPr>
        <p:spPr>
          <a:xfrm>
            <a:off x="434780" y="184576"/>
            <a:ext cx="8275320" cy="365760"/>
          </a:xfrm>
        </p:spPr>
        <p:txBody>
          <a:bodyPr anchor="t"/>
          <a:lstStyle>
            <a:lvl1pPr>
              <a:lnSpc>
                <a:spcPct val="110000"/>
              </a:lnSpc>
              <a:defRPr sz="1800" b="1" i="0">
                <a:solidFill>
                  <a:srgbClr val="004F86"/>
                </a:solidFill>
                <a:latin typeface="Century Gothic" charset="0"/>
                <a:ea typeface="Century Gothic" charset="0"/>
                <a:cs typeface="Century Gothic" charset="0"/>
              </a:defRPr>
            </a:lvl1pPr>
          </a:lstStyle>
          <a:p>
            <a:r>
              <a:rPr lang="en-US"/>
              <a:t>Click to edit Master title style</a:t>
            </a:r>
            <a:endParaRPr lang="it-IT" dirty="0"/>
          </a:p>
        </p:txBody>
      </p:sp>
      <p:sp>
        <p:nvSpPr>
          <p:cNvPr id="7" name="Segnaposto contenuto 2">
            <a:extLst>
              <a:ext uri="{FF2B5EF4-FFF2-40B4-BE49-F238E27FC236}">
                <a16:creationId xmlns:a16="http://schemas.microsoft.com/office/drawing/2014/main" id="{C76A5997-B0A6-4F8B-96ED-30346E929FF5}"/>
              </a:ext>
            </a:extLst>
          </p:cNvPr>
          <p:cNvSpPr>
            <a:spLocks noGrp="1"/>
          </p:cNvSpPr>
          <p:nvPr>
            <p:ph idx="1"/>
          </p:nvPr>
        </p:nvSpPr>
        <p:spPr>
          <a:xfrm>
            <a:off x="434780" y="1163564"/>
            <a:ext cx="8275320" cy="4913647"/>
          </a:xfrm>
        </p:spPr>
        <p:txBody>
          <a:bodyPr/>
          <a:lstStyle>
            <a:lvl1pPr>
              <a:defRPr sz="1000">
                <a:solidFill>
                  <a:srgbClr val="231F20"/>
                </a:solidFill>
                <a:latin typeface="Century Gothic" panose="020B0502020202020204" pitchFamily="34" charset="0"/>
                <a:ea typeface="Century Gothic" panose="020B0502020202020204" pitchFamily="34" charset="0"/>
                <a:cs typeface="Arial" charset="0"/>
              </a:defRPr>
            </a:lvl1pPr>
            <a:lvl2pPr>
              <a:defRPr sz="1000">
                <a:solidFill>
                  <a:srgbClr val="231F20"/>
                </a:solidFill>
                <a:latin typeface="Century Gothic" panose="020B0502020202020204" pitchFamily="34" charset="0"/>
                <a:ea typeface="Century Gothic" panose="020B0502020202020204" pitchFamily="34" charset="0"/>
                <a:cs typeface="Arial" charset="0"/>
              </a:defRPr>
            </a:lvl2pPr>
            <a:lvl3pPr>
              <a:defRPr sz="1000">
                <a:solidFill>
                  <a:srgbClr val="231F20"/>
                </a:solidFill>
                <a:latin typeface="Century Gothic" panose="020B0502020202020204" pitchFamily="34" charset="0"/>
                <a:ea typeface="Century Gothic" panose="020B0502020202020204" pitchFamily="34" charset="0"/>
                <a:cs typeface="Arial" charset="0"/>
              </a:defRPr>
            </a:lvl3pPr>
            <a:lvl4pPr>
              <a:defRPr sz="1000">
                <a:solidFill>
                  <a:srgbClr val="231F20"/>
                </a:solidFill>
                <a:latin typeface="Century Gothic" panose="020B0502020202020204" pitchFamily="34" charset="0"/>
                <a:ea typeface="Century Gothic" panose="020B0502020202020204" pitchFamily="34" charset="0"/>
                <a:cs typeface="Arial" charset="0"/>
              </a:defRPr>
            </a:lvl4pPr>
            <a:lvl5pPr>
              <a:defRPr sz="1000">
                <a:solidFill>
                  <a:srgbClr val="231F20"/>
                </a:solidFill>
                <a:latin typeface="Century Gothic" panose="020B0502020202020204" pitchFamily="34" charset="0"/>
                <a:ea typeface="Century Gothic" panose="020B0502020202020204" pitchFamily="34" charset="0"/>
                <a:cs typeface="Arial" charset="0"/>
              </a:defRPr>
            </a:lvl5p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8" name="Rectangle 7">
            <a:extLst>
              <a:ext uri="{FF2B5EF4-FFF2-40B4-BE49-F238E27FC236}">
                <a16:creationId xmlns:a16="http://schemas.microsoft.com/office/drawing/2014/main" id="{67A56263-6D1C-4C31-B3E6-B9F7CE518478}"/>
              </a:ext>
            </a:extLst>
          </p:cNvPr>
          <p:cNvSpPr/>
          <p:nvPr userDrawn="1"/>
        </p:nvSpPr>
        <p:spPr>
          <a:xfrm>
            <a:off x="0" y="0"/>
            <a:ext cx="2057400" cy="6858000"/>
          </a:xfrm>
          <a:prstGeom prst="rect">
            <a:avLst/>
          </a:prstGeom>
          <a:solidFill>
            <a:srgbClr val="004F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egnaposto piè di pagina 4">
            <a:extLst>
              <a:ext uri="{FF2B5EF4-FFF2-40B4-BE49-F238E27FC236}">
                <a16:creationId xmlns:a16="http://schemas.microsoft.com/office/drawing/2014/main" id="{8A1E4B19-6385-4B15-85A9-218C020B8B54}"/>
              </a:ext>
            </a:extLst>
          </p:cNvPr>
          <p:cNvSpPr txBox="1">
            <a:spLocks noChangeArrowheads="1"/>
          </p:cNvSpPr>
          <p:nvPr userDrawn="1"/>
        </p:nvSpPr>
        <p:spPr bwMode="auto">
          <a:xfrm>
            <a:off x="434975" y="6375404"/>
            <a:ext cx="1816296" cy="365125"/>
          </a:xfrm>
          <a:prstGeom prst="rect">
            <a:avLst/>
          </a:prstGeom>
          <a:noFill/>
        </p:spPr>
        <p:txBody>
          <a:bodyPr anchor="ctr"/>
          <a:lstStyle>
            <a:defPPr>
              <a:defRPr lang="it-IT"/>
            </a:defPPr>
            <a:lvl1pPr algn="l" defTabSz="457200" rtl="0" eaLnBrk="0" fontAlgn="auto" hangingPunct="0">
              <a:spcBef>
                <a:spcPct val="0"/>
              </a:spcBef>
              <a:spcAft>
                <a:spcPts val="0"/>
              </a:spcAft>
              <a:defRPr sz="900" kern="1200" dirty="0">
                <a:solidFill>
                  <a:schemeClr val="tx1"/>
                </a:solidFill>
                <a:latin typeface="Calibri" panose="020F0502020204030204" pitchFamily="34" charset="0"/>
                <a:ea typeface="MS PGothic" panose="020B0600070205080204" pitchFamily="34" charset="-128"/>
                <a:cs typeface="Century Gothic" charset="0"/>
              </a:defRPr>
            </a:lvl1pPr>
            <a:lvl2pPr marL="742950" indent="-28575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1143000" indent="-228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600200" indent="-228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2057400" indent="-228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514600" indent="-228600" algn="l" defTabSz="457200" rtl="0" eaLnBrk="0" fontAlgn="base" latinLnBrk="0"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6pPr>
            <a:lvl7pPr marL="2971800" indent="-228600" algn="l" defTabSz="457200" rtl="0" eaLnBrk="0" fontAlgn="base" latinLnBrk="0"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7pPr>
            <a:lvl8pPr marL="3429000" indent="-228600" algn="l" defTabSz="457200" rtl="0" eaLnBrk="0" fontAlgn="base" latinLnBrk="0"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8pPr>
            <a:lvl9pPr marL="3886200" indent="-228600" algn="l" defTabSz="457200" rtl="0" eaLnBrk="0" fontAlgn="base" latinLnBrk="0"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9pPr>
          </a:lstStyle>
          <a:p>
            <a:pPr>
              <a:defRPr/>
            </a:pPr>
            <a:r>
              <a:rPr lang="en-GB" sz="800" i="1">
                <a:solidFill>
                  <a:schemeClr val="bg1"/>
                </a:solidFill>
                <a:latin typeface="Century Gothic" panose="020B0502020202020204" pitchFamily="34" charset="0"/>
              </a:rPr>
              <a:t>Please read the disclaimer at the end of this document</a:t>
            </a:r>
            <a:endParaRPr lang="en-US" sz="800" i="1">
              <a:solidFill>
                <a:schemeClr val="bg1"/>
              </a:solidFill>
              <a:latin typeface="Century Gothic" panose="020B0502020202020204" pitchFamily="34" charset="0"/>
            </a:endParaRPr>
          </a:p>
        </p:txBody>
      </p:sp>
      <p:cxnSp>
        <p:nvCxnSpPr>
          <p:cNvPr id="10" name="Connettore 1 9">
            <a:extLst>
              <a:ext uri="{FF2B5EF4-FFF2-40B4-BE49-F238E27FC236}">
                <a16:creationId xmlns:a16="http://schemas.microsoft.com/office/drawing/2014/main" id="{3864F5C9-C1B9-4822-9FB8-45F53EA47AB7}"/>
              </a:ext>
            </a:extLst>
          </p:cNvPr>
          <p:cNvCxnSpPr/>
          <p:nvPr userDrawn="1"/>
        </p:nvCxnSpPr>
        <p:spPr>
          <a:xfrm>
            <a:off x="434780" y="6415619"/>
            <a:ext cx="8275320" cy="0"/>
          </a:xfrm>
          <a:prstGeom prst="line">
            <a:avLst/>
          </a:prstGeom>
          <a:ln w="19050">
            <a:solidFill>
              <a:srgbClr val="346094"/>
            </a:solidFill>
          </a:ln>
          <a:effectLst/>
        </p:spPr>
        <p:style>
          <a:lnRef idx="2">
            <a:schemeClr val="accent1"/>
          </a:lnRef>
          <a:fillRef idx="0">
            <a:schemeClr val="accent1"/>
          </a:fillRef>
          <a:effectRef idx="1">
            <a:schemeClr val="accent1"/>
          </a:effectRef>
          <a:fontRef idx="minor">
            <a:schemeClr val="tx1"/>
          </a:fontRef>
        </p:style>
      </p:cxnSp>
      <p:pic>
        <p:nvPicPr>
          <p:cNvPr id="11" name="Immagine 8">
            <a:extLst>
              <a:ext uri="{FF2B5EF4-FFF2-40B4-BE49-F238E27FC236}">
                <a16:creationId xmlns:a16="http://schemas.microsoft.com/office/drawing/2014/main" id="{37A77A87-988C-430D-BFB3-67DAAE484CB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391400" y="6433597"/>
            <a:ext cx="1327150" cy="4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Date Placeholder 13">
            <a:extLst>
              <a:ext uri="{FF2B5EF4-FFF2-40B4-BE49-F238E27FC236}">
                <a16:creationId xmlns:a16="http://schemas.microsoft.com/office/drawing/2014/main" id="{F13F79DB-0E21-498C-9B4F-52FA03C938E2}"/>
              </a:ext>
            </a:extLst>
          </p:cNvPr>
          <p:cNvSpPr>
            <a:spLocks noGrp="1"/>
          </p:cNvSpPr>
          <p:nvPr>
            <p:ph type="dt" sz="half" idx="10"/>
          </p:nvPr>
        </p:nvSpPr>
        <p:spPr>
          <a:xfrm>
            <a:off x="628650" y="6415623"/>
            <a:ext cx="2057400" cy="365125"/>
          </a:xfrm>
        </p:spPr>
        <p:txBody>
          <a:bodyPr/>
          <a:lstStyle>
            <a:lvl1pPr>
              <a:defRPr/>
            </a:lvl1pPr>
          </a:lstStyle>
          <a:p>
            <a:pPr>
              <a:defRPr/>
            </a:pPr>
            <a:endParaRPr lang="en-US" dirty="0"/>
          </a:p>
        </p:txBody>
      </p:sp>
      <p:sp>
        <p:nvSpPr>
          <p:cNvPr id="13" name="Footer Placeholder 14">
            <a:extLst>
              <a:ext uri="{FF2B5EF4-FFF2-40B4-BE49-F238E27FC236}">
                <a16:creationId xmlns:a16="http://schemas.microsoft.com/office/drawing/2014/main" id="{03573845-1AF3-4D4E-849A-5F44801D6065}"/>
              </a:ext>
            </a:extLst>
          </p:cNvPr>
          <p:cNvSpPr>
            <a:spLocks noGrp="1"/>
          </p:cNvSpPr>
          <p:nvPr>
            <p:ph type="ftr" sz="quarter" idx="11"/>
          </p:nvPr>
        </p:nvSpPr>
        <p:spPr>
          <a:xfrm>
            <a:off x="3028951" y="6415623"/>
            <a:ext cx="3086100" cy="365125"/>
          </a:xfrm>
        </p:spPr>
        <p:txBody>
          <a:bodyPr/>
          <a:lstStyle>
            <a:lvl1pPr>
              <a:defRPr/>
            </a:lvl1pPr>
          </a:lstStyle>
          <a:p>
            <a:pPr>
              <a:defRPr/>
            </a:pPr>
            <a:endParaRPr lang="en-US" dirty="0"/>
          </a:p>
        </p:txBody>
      </p:sp>
      <p:sp>
        <p:nvSpPr>
          <p:cNvPr id="14" name="Slide Number Placeholder 15">
            <a:extLst>
              <a:ext uri="{FF2B5EF4-FFF2-40B4-BE49-F238E27FC236}">
                <a16:creationId xmlns:a16="http://schemas.microsoft.com/office/drawing/2014/main" id="{530F6BDF-2DE2-43A4-8817-AFE524D1EAF1}"/>
              </a:ext>
            </a:extLst>
          </p:cNvPr>
          <p:cNvSpPr>
            <a:spLocks noGrp="1"/>
          </p:cNvSpPr>
          <p:nvPr>
            <p:ph type="sldNum" sz="quarter" idx="12"/>
          </p:nvPr>
        </p:nvSpPr>
        <p:spPr>
          <a:xfrm>
            <a:off x="628651" y="6415623"/>
            <a:ext cx="7886700" cy="365125"/>
          </a:xfrm>
        </p:spPr>
        <p:txBody>
          <a:bodyPr/>
          <a:lstStyle>
            <a:lvl1pPr>
              <a:defRPr/>
            </a:lvl1pPr>
          </a:lstStyle>
          <a:p>
            <a:pPr>
              <a:defRPr/>
            </a:pPr>
            <a:fld id="{78272875-AADE-4CD8-94AE-8D3DF416CB6A}" type="slidenum">
              <a:rPr lang="it-IT" altLang="en-US"/>
              <a:pPr>
                <a:defRPr/>
              </a:pPr>
              <a:t>‹#›</a:t>
            </a:fld>
            <a:endParaRPr lang="it-IT" altLang="en-US"/>
          </a:p>
        </p:txBody>
      </p:sp>
    </p:spTree>
    <p:extLst>
      <p:ext uri="{BB962C8B-B14F-4D97-AF65-F5344CB8AC3E}">
        <p14:creationId xmlns:p14="http://schemas.microsoft.com/office/powerpoint/2010/main" val="7843471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 White cover (print) INTERNAL USE">
    <p:spTree>
      <p:nvGrpSpPr>
        <p:cNvPr id="1" name=""/>
        <p:cNvGrpSpPr/>
        <p:nvPr/>
      </p:nvGrpSpPr>
      <p:grpSpPr>
        <a:xfrm>
          <a:off x="0" y="0"/>
          <a:ext cx="0" cy="0"/>
          <a:chOff x="0" y="0"/>
          <a:chExt cx="0" cy="0"/>
        </a:xfrm>
      </p:grpSpPr>
      <p:sp>
        <p:nvSpPr>
          <p:cNvPr id="15" name="Text Placeholder 4">
            <a:extLst>
              <a:ext uri="{FF2B5EF4-FFF2-40B4-BE49-F238E27FC236}">
                <a16:creationId xmlns:a16="http://schemas.microsoft.com/office/drawing/2014/main" id="{B0D65119-E171-47CB-8062-38C49042D4AD}"/>
              </a:ext>
            </a:extLst>
          </p:cNvPr>
          <p:cNvSpPr>
            <a:spLocks noGrp="1"/>
          </p:cNvSpPr>
          <p:nvPr>
            <p:ph type="body" sz="quarter" idx="10"/>
          </p:nvPr>
        </p:nvSpPr>
        <p:spPr>
          <a:xfrm>
            <a:off x="342989" y="1966548"/>
            <a:ext cx="7315659" cy="2331720"/>
          </a:xfrm>
          <a:prstGeom prst="rect">
            <a:avLst/>
          </a:prstGeom>
        </p:spPr>
        <p:txBody>
          <a:bodyPr lIns="0" rIns="0"/>
          <a:lstStyle>
            <a:lvl1pPr marL="0" indent="0">
              <a:lnSpc>
                <a:spcPts val="3451"/>
              </a:lnSpc>
              <a:spcBef>
                <a:spcPts val="0"/>
              </a:spcBef>
              <a:spcAft>
                <a:spcPts val="675"/>
              </a:spcAft>
              <a:buNone/>
              <a:defRPr lang="en-US" sz="315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kern="1200" dirty="0" smtClean="0">
                <a:solidFill>
                  <a:schemeClr val="tx1"/>
                </a:solidFill>
                <a:latin typeface="Century Gothic" panose="020B0502020202020204" pitchFamily="34" charset="0"/>
                <a:ea typeface="+mn-ea"/>
                <a:cs typeface="+mn-cs"/>
              </a:defRPr>
            </a:lvl3pPr>
            <a:lvl4pPr marL="0" indent="0">
              <a:buNone/>
              <a:defRPr lang="en-US" sz="900" kern="1200" dirty="0" smtClean="0">
                <a:solidFill>
                  <a:schemeClr val="tx1"/>
                </a:solidFill>
                <a:latin typeface="Century Gothic" panose="020B0502020202020204" pitchFamily="34" charset="0"/>
                <a:ea typeface="+mn-ea"/>
                <a:cs typeface="+mn-cs"/>
              </a:defRPr>
            </a:lvl4pPr>
            <a:lvl5pPr marL="0" indent="0">
              <a:buNone/>
              <a:defRPr lang="en-US" sz="90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p:txBody>
      </p:sp>
      <p:grpSp>
        <p:nvGrpSpPr>
          <p:cNvPr id="20" name="Group 19">
            <a:extLst>
              <a:ext uri="{FF2B5EF4-FFF2-40B4-BE49-F238E27FC236}">
                <a16:creationId xmlns:a16="http://schemas.microsoft.com/office/drawing/2014/main" id="{FF0AD005-33F6-4422-B1CF-20708AAD1052}"/>
              </a:ext>
            </a:extLst>
          </p:cNvPr>
          <p:cNvGrpSpPr/>
          <p:nvPr userDrawn="1"/>
        </p:nvGrpSpPr>
        <p:grpSpPr>
          <a:xfrm>
            <a:off x="3011003" y="393183"/>
            <a:ext cx="5955406" cy="251922"/>
            <a:chOff x="3051600" y="393183"/>
            <a:chExt cx="7938474" cy="251922"/>
          </a:xfrm>
        </p:grpSpPr>
        <p:sp>
          <p:nvSpPr>
            <p:cNvPr id="21" name="TextBox 20">
              <a:extLst>
                <a:ext uri="{FF2B5EF4-FFF2-40B4-BE49-F238E27FC236}">
                  <a16:creationId xmlns:a16="http://schemas.microsoft.com/office/drawing/2014/main" id="{419AE2F5-78ED-492A-B662-CA80B6F79B5F}"/>
                </a:ext>
              </a:extLst>
            </p:cNvPr>
            <p:cNvSpPr txBox="1"/>
            <p:nvPr/>
          </p:nvSpPr>
          <p:spPr>
            <a:xfrm>
              <a:off x="3051600" y="396000"/>
              <a:ext cx="2006067" cy="219291"/>
            </a:xfrm>
            <a:prstGeom prst="rect">
              <a:avLst/>
            </a:prstGeom>
            <a:noFill/>
          </p:spPr>
          <p:txBody>
            <a:bodyPr wrap="square" rtlCol="0">
              <a:spAutoFit/>
            </a:bodyPr>
            <a:lstStyle/>
            <a:p>
              <a:r>
                <a:rPr lang="en-US" sz="825" b="0" dirty="0">
                  <a:solidFill>
                    <a:srgbClr val="595959"/>
                  </a:solidFill>
                  <a:latin typeface="Century Gothic" panose="020B0502020202020204" pitchFamily="34" charset="0"/>
                </a:rPr>
                <a:t>Nimble where it matters</a:t>
              </a:r>
            </a:p>
          </p:txBody>
        </p:sp>
        <p:sp>
          <p:nvSpPr>
            <p:cNvPr id="22" name="TextBox 21">
              <a:extLst>
                <a:ext uri="{FF2B5EF4-FFF2-40B4-BE49-F238E27FC236}">
                  <a16:creationId xmlns:a16="http://schemas.microsoft.com/office/drawing/2014/main" id="{2A5C69BA-5BBE-468F-AAAB-2452F4C3873A}"/>
                </a:ext>
              </a:extLst>
            </p:cNvPr>
            <p:cNvSpPr txBox="1"/>
            <p:nvPr/>
          </p:nvSpPr>
          <p:spPr>
            <a:xfrm>
              <a:off x="4925707" y="393183"/>
              <a:ext cx="3163674" cy="219291"/>
            </a:xfrm>
            <a:prstGeom prst="rect">
              <a:avLst/>
            </a:prstGeom>
            <a:noFill/>
          </p:spPr>
          <p:txBody>
            <a:bodyPr wrap="square" rtlCol="0">
              <a:spAutoFit/>
            </a:bodyPr>
            <a:lstStyle/>
            <a:p>
              <a:pPr algn="ctr"/>
              <a:r>
                <a:rPr lang="en-US" sz="825" b="0" dirty="0">
                  <a:solidFill>
                    <a:srgbClr val="595959"/>
                  </a:solidFill>
                  <a:latin typeface="Century Gothic" panose="020B0502020202020204" pitchFamily="34" charset="0"/>
                </a:rPr>
                <a:t>Unparalleled in our ability to customize</a:t>
              </a:r>
            </a:p>
          </p:txBody>
        </p:sp>
        <p:sp>
          <p:nvSpPr>
            <p:cNvPr id="23" name="TextBox 22">
              <a:extLst>
                <a:ext uri="{FF2B5EF4-FFF2-40B4-BE49-F238E27FC236}">
                  <a16:creationId xmlns:a16="http://schemas.microsoft.com/office/drawing/2014/main" id="{39D711F1-3DE5-4B13-BD47-5D4C708FE700}"/>
                </a:ext>
              </a:extLst>
            </p:cNvPr>
            <p:cNvSpPr txBox="1"/>
            <p:nvPr/>
          </p:nvSpPr>
          <p:spPr>
            <a:xfrm>
              <a:off x="8192722" y="396000"/>
              <a:ext cx="2797352" cy="219291"/>
            </a:xfrm>
            <a:prstGeom prst="rect">
              <a:avLst/>
            </a:prstGeom>
            <a:noFill/>
          </p:spPr>
          <p:txBody>
            <a:bodyPr wrap="square" rtlCol="0">
              <a:spAutoFit/>
            </a:bodyPr>
            <a:lstStyle/>
            <a:p>
              <a:r>
                <a:rPr lang="en-US" sz="825" b="0" dirty="0">
                  <a:solidFill>
                    <a:srgbClr val="595959"/>
                  </a:solidFill>
                  <a:latin typeface="Century Gothic" panose="020B0502020202020204" pitchFamily="34" charset="0"/>
                </a:rPr>
                <a:t>Guided by long-term value creation</a:t>
              </a:r>
            </a:p>
          </p:txBody>
        </p:sp>
        <p:grpSp>
          <p:nvGrpSpPr>
            <p:cNvPr id="24" name="Group 23">
              <a:extLst>
                <a:ext uri="{FF2B5EF4-FFF2-40B4-BE49-F238E27FC236}">
                  <a16:creationId xmlns:a16="http://schemas.microsoft.com/office/drawing/2014/main" id="{756AACB0-D150-4809-B9B0-CB4A473820D6}"/>
                </a:ext>
              </a:extLst>
            </p:cNvPr>
            <p:cNvGrpSpPr/>
            <p:nvPr userDrawn="1"/>
          </p:nvGrpSpPr>
          <p:grpSpPr>
            <a:xfrm>
              <a:off x="4996963" y="416504"/>
              <a:ext cx="3064783" cy="228601"/>
              <a:chOff x="4462435" y="454230"/>
              <a:chExt cx="2222671" cy="183702"/>
            </a:xfrm>
          </p:grpSpPr>
          <p:cxnSp>
            <p:nvCxnSpPr>
              <p:cNvPr id="25" name="Straight Connector 24">
                <a:extLst>
                  <a:ext uri="{FF2B5EF4-FFF2-40B4-BE49-F238E27FC236}">
                    <a16:creationId xmlns:a16="http://schemas.microsoft.com/office/drawing/2014/main" id="{DF6FD4CC-AD79-4CFC-8493-A07190DECCB8}"/>
                  </a:ext>
                </a:extLst>
              </p:cNvPr>
              <p:cNvCxnSpPr>
                <a:cxnSpLocks/>
              </p:cNvCxnSpPr>
              <p:nvPr userDrawn="1"/>
            </p:nvCxnSpPr>
            <p:spPr>
              <a:xfrm>
                <a:off x="4462435" y="454230"/>
                <a:ext cx="0" cy="183702"/>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0B20A1-3935-4E5B-930E-C64A6677C444}"/>
                  </a:ext>
                </a:extLst>
              </p:cNvPr>
              <p:cNvCxnSpPr>
                <a:cxnSpLocks/>
              </p:cNvCxnSpPr>
              <p:nvPr userDrawn="1"/>
            </p:nvCxnSpPr>
            <p:spPr>
              <a:xfrm>
                <a:off x="6685106" y="454230"/>
                <a:ext cx="0" cy="183702"/>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grpSp>
      </p:grpSp>
      <p:sp>
        <p:nvSpPr>
          <p:cNvPr id="27" name="exstream_shape42">
            <a:extLst>
              <a:ext uri="{FF2B5EF4-FFF2-40B4-BE49-F238E27FC236}">
                <a16:creationId xmlns:a16="http://schemas.microsoft.com/office/drawing/2014/main" id="{5D30EFEA-8EF5-4097-BE72-DB9E0AC7D5B1}"/>
              </a:ext>
            </a:extLst>
          </p:cNvPr>
          <p:cNvSpPr>
            <a:spLocks noChangeArrowheads="1"/>
          </p:cNvSpPr>
          <p:nvPr userDrawn="1"/>
        </p:nvSpPr>
        <p:spPr bwMode="auto">
          <a:xfrm>
            <a:off x="342989" y="6537960"/>
            <a:ext cx="3086904" cy="161084"/>
          </a:xfrm>
          <a:prstGeom prst="rect">
            <a:avLst/>
          </a:prstGeom>
          <a:solidFill>
            <a:schemeClr val="bg1"/>
          </a:solidFill>
          <a:ln>
            <a:noFill/>
          </a:ln>
        </p:spPr>
        <p:txBody>
          <a:bodyPr lIns="0" tIns="0" rIns="0" bIns="0" anchor="b"/>
          <a:lstStyle/>
          <a:p>
            <a:pPr defTabSz="201721" fontAlgn="base">
              <a:spcBef>
                <a:spcPct val="0"/>
              </a:spcBef>
              <a:spcAft>
                <a:spcPct val="0"/>
              </a:spcAft>
            </a:pPr>
            <a:r>
              <a:rPr lang="en-US" sz="750" b="1" dirty="0">
                <a:solidFill>
                  <a:srgbClr val="000000"/>
                </a:solidFill>
                <a:latin typeface="Arial Narrow" panose="020B0606020202030204" pitchFamily="34" charset="0"/>
              </a:rPr>
              <a:t>Internal Use Only / Not for External Distribution</a:t>
            </a:r>
            <a:endParaRPr lang="en-US" sz="750" b="1" dirty="0">
              <a:solidFill>
                <a:srgbClr val="CC0066"/>
              </a:solidFill>
              <a:latin typeface="Arial Narrow" panose="020B0606020202030204" pitchFamily="34" charset="0"/>
            </a:endParaRPr>
          </a:p>
        </p:txBody>
      </p:sp>
      <p:pic>
        <p:nvPicPr>
          <p:cNvPr id="28" name="Picture 27">
            <a:extLst>
              <a:ext uri="{FF2B5EF4-FFF2-40B4-BE49-F238E27FC236}">
                <a16:creationId xmlns:a16="http://schemas.microsoft.com/office/drawing/2014/main" id="{0F4358B5-8F9E-4CE9-B412-7C10AE0799DE}"/>
              </a:ext>
            </a:extLst>
          </p:cNvPr>
          <p:cNvPicPr>
            <a:picLocks/>
          </p:cNvPicPr>
          <p:nvPr userDrawn="1"/>
        </p:nvPicPr>
        <p:blipFill>
          <a:blip r:embed="rId2"/>
          <a:stretch>
            <a:fillRect/>
          </a:stretch>
        </p:blipFill>
        <p:spPr>
          <a:xfrm>
            <a:off x="342989" y="6337096"/>
            <a:ext cx="8437537" cy="91440"/>
          </a:xfrm>
          <a:prstGeom prst="rect">
            <a:avLst/>
          </a:prstGeom>
        </p:spPr>
      </p:pic>
      <p:pic>
        <p:nvPicPr>
          <p:cNvPr id="29" name="Picture 28">
            <a:extLst>
              <a:ext uri="{FF2B5EF4-FFF2-40B4-BE49-F238E27FC236}">
                <a16:creationId xmlns:a16="http://schemas.microsoft.com/office/drawing/2014/main" id="{CF683899-6BDA-461D-BEA4-7C7815913336}"/>
              </a:ext>
            </a:extLst>
          </p:cNvPr>
          <p:cNvPicPr>
            <a:picLocks noChangeAspect="1"/>
          </p:cNvPicPr>
          <p:nvPr userDrawn="1"/>
        </p:nvPicPr>
        <p:blipFill rotWithShape="1">
          <a:blip r:embed="rId3"/>
          <a:stretch/>
        </p:blipFill>
        <p:spPr>
          <a:xfrm>
            <a:off x="138374" y="182881"/>
            <a:ext cx="1989338" cy="977047"/>
          </a:xfrm>
          <a:prstGeom prst="rect">
            <a:avLst/>
          </a:prstGeom>
          <a:solidFill>
            <a:schemeClr val="bg1"/>
          </a:solidFill>
          <a:ln w="15875">
            <a:noFill/>
            <a:round/>
          </a:ln>
        </p:spPr>
      </p:pic>
      <p:sp>
        <p:nvSpPr>
          <p:cNvPr id="34" name="Text Placeholder 3">
            <a:extLst>
              <a:ext uri="{FF2B5EF4-FFF2-40B4-BE49-F238E27FC236}">
                <a16:creationId xmlns:a16="http://schemas.microsoft.com/office/drawing/2014/main" id="{737F4AF2-5ED6-4CB0-B3DE-ED82910C3246}"/>
              </a:ext>
            </a:extLst>
          </p:cNvPr>
          <p:cNvSpPr>
            <a:spLocks noGrp="1"/>
          </p:cNvSpPr>
          <p:nvPr>
            <p:ph type="body" sz="quarter" idx="26" hasCustomPrompt="1"/>
          </p:nvPr>
        </p:nvSpPr>
        <p:spPr>
          <a:xfrm>
            <a:off x="342990" y="6097959"/>
            <a:ext cx="8434203"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dirty="0"/>
              <a:t>Caveats</a:t>
            </a:r>
          </a:p>
        </p:txBody>
      </p:sp>
    </p:spTree>
    <p:extLst>
      <p:ext uri="{BB962C8B-B14F-4D97-AF65-F5344CB8AC3E}">
        <p14:creationId xmlns:p14="http://schemas.microsoft.com/office/powerpoint/2010/main" val="84540510"/>
      </p:ext>
    </p:extLst>
  </p:cSld>
  <p:clrMapOvr>
    <a:masterClrMapping/>
  </p:clrMapOvr>
  <p:extLst>
    <p:ext uri="{DCECCB84-F9BA-43D5-87BE-67443E8EF086}">
      <p15:sldGuideLst xmlns:p15="http://schemas.microsoft.com/office/powerpoint/2012/main">
        <p15:guide id="1" orient="horz" pos="4201">
          <p15:clr>
            <a:srgbClr val="FBAE40"/>
          </p15:clr>
        </p15:guide>
        <p15:guide id="2" pos="288">
          <p15:clr>
            <a:srgbClr val="FBAE40"/>
          </p15:clr>
        </p15:guide>
        <p15:guide id="3" pos="174">
          <p15:clr>
            <a:srgbClr val="FBAE40"/>
          </p15:clr>
        </p15:guide>
        <p15:guide id="4" orient="horz" pos="364">
          <p15:clr>
            <a:srgbClr val="FBAE40"/>
          </p15:clr>
        </p15:guide>
        <p15:guide id="5" orient="horz" pos="296">
          <p15:clr>
            <a:srgbClr val="FBAE40"/>
          </p15:clr>
        </p15:guide>
        <p15:guide id="6" pos="7367">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 White cover (print) EXTERNAL US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5AB7EF2-2514-4D2D-87C0-34C3E1405E2B}"/>
              </a:ext>
            </a:extLst>
          </p:cNvPr>
          <p:cNvPicPr>
            <a:picLocks/>
          </p:cNvPicPr>
          <p:nvPr userDrawn="1"/>
        </p:nvPicPr>
        <p:blipFill>
          <a:blip r:embed="rId2"/>
          <a:stretch>
            <a:fillRect/>
          </a:stretch>
        </p:blipFill>
        <p:spPr>
          <a:xfrm>
            <a:off x="342989" y="6337096"/>
            <a:ext cx="8437537" cy="91440"/>
          </a:xfrm>
          <a:prstGeom prst="rect">
            <a:avLst/>
          </a:prstGeom>
        </p:spPr>
      </p:pic>
      <p:pic>
        <p:nvPicPr>
          <p:cNvPr id="15" name="Picture 14">
            <a:extLst>
              <a:ext uri="{FF2B5EF4-FFF2-40B4-BE49-F238E27FC236}">
                <a16:creationId xmlns:a16="http://schemas.microsoft.com/office/drawing/2014/main" id="{1EFCDD1D-92AF-41AC-8262-A9F8C1B0FE5F}"/>
              </a:ext>
            </a:extLst>
          </p:cNvPr>
          <p:cNvPicPr>
            <a:picLocks noChangeAspect="1"/>
          </p:cNvPicPr>
          <p:nvPr userDrawn="1"/>
        </p:nvPicPr>
        <p:blipFill rotWithShape="1">
          <a:blip r:embed="rId3"/>
          <a:stretch/>
        </p:blipFill>
        <p:spPr>
          <a:xfrm>
            <a:off x="138374" y="182881"/>
            <a:ext cx="1989338" cy="977047"/>
          </a:xfrm>
          <a:prstGeom prst="rect">
            <a:avLst/>
          </a:prstGeom>
          <a:solidFill>
            <a:schemeClr val="bg1"/>
          </a:solidFill>
          <a:ln w="15875">
            <a:noFill/>
            <a:round/>
          </a:ln>
        </p:spPr>
      </p:pic>
      <p:sp>
        <p:nvSpPr>
          <p:cNvPr id="16" name="Text Placeholder 3">
            <a:extLst>
              <a:ext uri="{FF2B5EF4-FFF2-40B4-BE49-F238E27FC236}">
                <a16:creationId xmlns:a16="http://schemas.microsoft.com/office/drawing/2014/main" id="{55C1EAC6-55A1-420A-9E98-4B6FBA91A5A0}"/>
              </a:ext>
            </a:extLst>
          </p:cNvPr>
          <p:cNvSpPr>
            <a:spLocks noGrp="1"/>
          </p:cNvSpPr>
          <p:nvPr>
            <p:ph type="body" sz="quarter" idx="26" hasCustomPrompt="1"/>
          </p:nvPr>
        </p:nvSpPr>
        <p:spPr>
          <a:xfrm>
            <a:off x="342990" y="6097959"/>
            <a:ext cx="8434203"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dirty="0"/>
              <a:t>Caveats</a:t>
            </a:r>
          </a:p>
        </p:txBody>
      </p:sp>
      <p:sp>
        <p:nvSpPr>
          <p:cNvPr id="20" name="Text Placeholder 4">
            <a:extLst>
              <a:ext uri="{FF2B5EF4-FFF2-40B4-BE49-F238E27FC236}">
                <a16:creationId xmlns:a16="http://schemas.microsoft.com/office/drawing/2014/main" id="{086BA1CA-2478-4068-BA9A-4B3C6BDB0632}"/>
              </a:ext>
            </a:extLst>
          </p:cNvPr>
          <p:cNvSpPr>
            <a:spLocks noGrp="1"/>
          </p:cNvSpPr>
          <p:nvPr>
            <p:ph type="body" sz="quarter" idx="10"/>
          </p:nvPr>
        </p:nvSpPr>
        <p:spPr>
          <a:xfrm>
            <a:off x="342990" y="1966548"/>
            <a:ext cx="7315658" cy="2331720"/>
          </a:xfrm>
          <a:prstGeom prst="rect">
            <a:avLst/>
          </a:prstGeom>
        </p:spPr>
        <p:txBody>
          <a:bodyPr lIns="0" rIns="0"/>
          <a:lstStyle>
            <a:lvl1pPr marL="0" indent="0">
              <a:lnSpc>
                <a:spcPts val="3451"/>
              </a:lnSpc>
              <a:spcBef>
                <a:spcPts val="0"/>
              </a:spcBef>
              <a:spcAft>
                <a:spcPts val="675"/>
              </a:spcAft>
              <a:buNone/>
              <a:defRPr lang="en-US" sz="315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kern="1200" dirty="0" smtClean="0">
                <a:solidFill>
                  <a:schemeClr val="tx1"/>
                </a:solidFill>
                <a:latin typeface="Century Gothic" panose="020B0502020202020204" pitchFamily="34" charset="0"/>
                <a:ea typeface="+mn-ea"/>
                <a:cs typeface="+mn-cs"/>
              </a:defRPr>
            </a:lvl3pPr>
            <a:lvl4pPr marL="0" indent="0">
              <a:buNone/>
              <a:defRPr lang="en-US" sz="900" kern="1200" dirty="0" smtClean="0">
                <a:solidFill>
                  <a:schemeClr val="tx1"/>
                </a:solidFill>
                <a:latin typeface="Century Gothic" panose="020B0502020202020204" pitchFamily="34" charset="0"/>
                <a:ea typeface="+mn-ea"/>
                <a:cs typeface="+mn-cs"/>
              </a:defRPr>
            </a:lvl4pPr>
            <a:lvl5pPr marL="0" indent="0">
              <a:buNone/>
              <a:defRPr lang="en-US" sz="90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809114490"/>
      </p:ext>
    </p:extLst>
  </p:cSld>
  <p:clrMapOvr>
    <a:masterClrMapping/>
  </p:clrMapOvr>
  <p:extLst>
    <p:ext uri="{DCECCB84-F9BA-43D5-87BE-67443E8EF086}">
      <p15:sldGuideLst xmlns:p15="http://schemas.microsoft.com/office/powerpoint/2012/main">
        <p15:guide id="1" orient="horz" pos="4320">
          <p15:clr>
            <a:srgbClr val="FBAE40"/>
          </p15:clr>
        </p15:guide>
        <p15:guide id="2" pos="288">
          <p15:clr>
            <a:srgbClr val="FBAE40"/>
          </p15:clr>
        </p15:guide>
        <p15:guide id="3" pos="174">
          <p15:clr>
            <a:srgbClr val="FBAE40"/>
          </p15:clr>
        </p15:guide>
        <p15:guide id="4" orient="horz" pos="364">
          <p15:clr>
            <a:srgbClr val="FBAE40"/>
          </p15:clr>
        </p15:guide>
        <p15:guide id="5" orient="horz" pos="296">
          <p15:clr>
            <a:srgbClr val="FBAE40"/>
          </p15:clr>
        </p15:guide>
        <p15:guide id="6" pos="737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 White cover (print) EXTERNAL USE">
    <p:spTree>
      <p:nvGrpSpPr>
        <p:cNvPr id="1" name=""/>
        <p:cNvGrpSpPr/>
        <p:nvPr/>
      </p:nvGrpSpPr>
      <p:grpSpPr>
        <a:xfrm>
          <a:off x="0" y="0"/>
          <a:ext cx="0" cy="0"/>
          <a:chOff x="0" y="0"/>
          <a:chExt cx="0" cy="0"/>
        </a:xfrm>
      </p:grpSpPr>
      <p:sp>
        <p:nvSpPr>
          <p:cNvPr id="24" name="Text Placeholder 10">
            <a:extLst>
              <a:ext uri="{FF2B5EF4-FFF2-40B4-BE49-F238E27FC236}">
                <a16:creationId xmlns:a16="http://schemas.microsoft.com/office/drawing/2014/main" id="{F4A0CAC7-8856-4F8A-A212-677CD21283BB}"/>
              </a:ext>
            </a:extLst>
          </p:cNvPr>
          <p:cNvSpPr>
            <a:spLocks noGrp="1"/>
          </p:cNvSpPr>
          <p:nvPr>
            <p:ph type="body" sz="quarter" idx="11" hasCustomPrompt="1"/>
          </p:nvPr>
        </p:nvSpPr>
        <p:spPr>
          <a:xfrm>
            <a:off x="6940770" y="564923"/>
            <a:ext cx="2473384" cy="507831"/>
          </a:xfrm>
          <a:prstGeom prst="rect">
            <a:avLst/>
          </a:prstGeom>
          <a:solidFill>
            <a:schemeClr val="bg1"/>
          </a:solidFill>
          <a:ln w="12700">
            <a:solidFill>
              <a:schemeClr val="accent4"/>
            </a:solidFill>
          </a:ln>
        </p:spPr>
        <p:txBody>
          <a:bodyPr wrap="square" lIns="182880" tIns="91440" bIns="91440" anchor="b" anchorCtr="0">
            <a:spAutoFit/>
          </a:bodyPr>
          <a:lstStyle>
            <a:lvl1pPr marL="0" indent="0">
              <a:spcBef>
                <a:spcPts val="0"/>
              </a:spcBef>
              <a:buNone/>
              <a:defRPr sz="1050" b="1" i="0" baseline="0">
                <a:solidFill>
                  <a:schemeClr val="tx1"/>
                </a:solidFill>
                <a:latin typeface="Century Gothic" panose="020B0502020202020204" pitchFamily="34" charset="0"/>
              </a:defRPr>
            </a:lvl1pPr>
            <a:lvl2pPr marL="0" indent="0">
              <a:spcBef>
                <a:spcPts val="0"/>
              </a:spcBef>
              <a:buNone/>
              <a:defRPr sz="1050" b="1" baseline="0">
                <a:solidFill>
                  <a:schemeClr val="tx1"/>
                </a:solidFill>
                <a:latin typeface="Century Gothic" panose="020B0502020202020204" pitchFamily="34" charset="0"/>
              </a:defRPr>
            </a:lvl2pPr>
          </a:lstStyle>
          <a:p>
            <a:pPr lvl="0"/>
            <a:r>
              <a:rPr lang="en-US" dirty="0"/>
              <a:t>Investment Platform</a:t>
            </a:r>
          </a:p>
          <a:p>
            <a:pPr lvl="0"/>
            <a:r>
              <a:rPr lang="en-US" dirty="0"/>
              <a:t>2nd line</a:t>
            </a:r>
          </a:p>
        </p:txBody>
      </p:sp>
      <p:pic>
        <p:nvPicPr>
          <p:cNvPr id="18" name="Picture 17">
            <a:extLst>
              <a:ext uri="{FF2B5EF4-FFF2-40B4-BE49-F238E27FC236}">
                <a16:creationId xmlns:a16="http://schemas.microsoft.com/office/drawing/2014/main" id="{5BAC19E2-4C80-4644-B6E0-38AF3C1CC397}"/>
              </a:ext>
            </a:extLst>
          </p:cNvPr>
          <p:cNvPicPr>
            <a:picLocks noChangeAspect="1"/>
          </p:cNvPicPr>
          <p:nvPr userDrawn="1"/>
        </p:nvPicPr>
        <p:blipFill rotWithShape="1">
          <a:blip r:embed="rId2"/>
          <a:stretch/>
        </p:blipFill>
        <p:spPr>
          <a:xfrm>
            <a:off x="138374" y="182881"/>
            <a:ext cx="1989338" cy="977047"/>
          </a:xfrm>
          <a:prstGeom prst="rect">
            <a:avLst/>
          </a:prstGeom>
          <a:solidFill>
            <a:schemeClr val="bg1"/>
          </a:solidFill>
          <a:ln w="15875">
            <a:noFill/>
            <a:round/>
          </a:ln>
        </p:spPr>
      </p:pic>
      <p:sp>
        <p:nvSpPr>
          <p:cNvPr id="20" name="Text Placeholder 2">
            <a:extLst>
              <a:ext uri="{FF2B5EF4-FFF2-40B4-BE49-F238E27FC236}">
                <a16:creationId xmlns:a16="http://schemas.microsoft.com/office/drawing/2014/main" id="{24DD934F-591E-4663-A308-DEBEAF9D6C1B}"/>
              </a:ext>
            </a:extLst>
          </p:cNvPr>
          <p:cNvSpPr>
            <a:spLocks noGrp="1"/>
          </p:cNvSpPr>
          <p:nvPr>
            <p:ph type="body" sz="quarter" idx="32" hasCustomPrompt="1"/>
          </p:nvPr>
        </p:nvSpPr>
        <p:spPr>
          <a:xfrm>
            <a:off x="6390234" y="4733470"/>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21" name="Text Placeholder 2">
            <a:extLst>
              <a:ext uri="{FF2B5EF4-FFF2-40B4-BE49-F238E27FC236}">
                <a16:creationId xmlns:a16="http://schemas.microsoft.com/office/drawing/2014/main" id="{4CE6C872-9E37-43DF-9331-5D0AB203E591}"/>
              </a:ext>
            </a:extLst>
          </p:cNvPr>
          <p:cNvSpPr>
            <a:spLocks noGrp="1"/>
          </p:cNvSpPr>
          <p:nvPr>
            <p:ph type="body" sz="quarter" idx="31" hasCustomPrompt="1"/>
          </p:nvPr>
        </p:nvSpPr>
        <p:spPr>
          <a:xfrm>
            <a:off x="3838949" y="4733470"/>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22" name="Text Placeholder 2">
            <a:extLst>
              <a:ext uri="{FF2B5EF4-FFF2-40B4-BE49-F238E27FC236}">
                <a16:creationId xmlns:a16="http://schemas.microsoft.com/office/drawing/2014/main" id="{00912B20-D8A8-492D-B3BD-9AF05A35E623}"/>
              </a:ext>
            </a:extLst>
          </p:cNvPr>
          <p:cNvSpPr>
            <a:spLocks noGrp="1"/>
          </p:cNvSpPr>
          <p:nvPr>
            <p:ph type="body" sz="quarter" idx="30" hasCustomPrompt="1"/>
          </p:nvPr>
        </p:nvSpPr>
        <p:spPr>
          <a:xfrm>
            <a:off x="1287664" y="4733470"/>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23" name="Text Placeholder 2">
            <a:extLst>
              <a:ext uri="{FF2B5EF4-FFF2-40B4-BE49-F238E27FC236}">
                <a16:creationId xmlns:a16="http://schemas.microsoft.com/office/drawing/2014/main" id="{0616F577-F72F-4388-9090-94623B1FEF89}"/>
              </a:ext>
            </a:extLst>
          </p:cNvPr>
          <p:cNvSpPr>
            <a:spLocks noGrp="1"/>
          </p:cNvSpPr>
          <p:nvPr>
            <p:ph type="body" sz="quarter" idx="29" hasCustomPrompt="1"/>
          </p:nvPr>
        </p:nvSpPr>
        <p:spPr>
          <a:xfrm>
            <a:off x="6390234" y="3792261"/>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25" name="Text Placeholder 2">
            <a:extLst>
              <a:ext uri="{FF2B5EF4-FFF2-40B4-BE49-F238E27FC236}">
                <a16:creationId xmlns:a16="http://schemas.microsoft.com/office/drawing/2014/main" id="{FDE20C26-75D1-4D2A-A861-8EA875B18739}"/>
              </a:ext>
            </a:extLst>
          </p:cNvPr>
          <p:cNvSpPr>
            <a:spLocks noGrp="1"/>
          </p:cNvSpPr>
          <p:nvPr>
            <p:ph type="body" sz="quarter" idx="28" hasCustomPrompt="1"/>
          </p:nvPr>
        </p:nvSpPr>
        <p:spPr>
          <a:xfrm>
            <a:off x="3838949" y="3792261"/>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26" name="Text Placeholder 2">
            <a:extLst>
              <a:ext uri="{FF2B5EF4-FFF2-40B4-BE49-F238E27FC236}">
                <a16:creationId xmlns:a16="http://schemas.microsoft.com/office/drawing/2014/main" id="{9FBC7580-1358-4E9C-8087-F8C40ED9320D}"/>
              </a:ext>
            </a:extLst>
          </p:cNvPr>
          <p:cNvSpPr>
            <a:spLocks noGrp="1"/>
          </p:cNvSpPr>
          <p:nvPr>
            <p:ph type="body" sz="quarter" idx="27" hasCustomPrompt="1"/>
          </p:nvPr>
        </p:nvSpPr>
        <p:spPr>
          <a:xfrm>
            <a:off x="1287664" y="3792261"/>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750">
                <a:solidFill>
                  <a:schemeClr val="tx1"/>
                </a:solidFill>
                <a:latin typeface="Century Gothic" panose="020B0502020202020204" pitchFamily="34" charset="0"/>
              </a:defRPr>
            </a:lvl5pPr>
          </a:lstStyle>
          <a:p>
            <a:pPr lvl="0"/>
            <a:r>
              <a:rPr lang="en-US" dirty="0"/>
              <a:t>Name</a:t>
            </a:r>
          </a:p>
          <a:p>
            <a:pPr lvl="1"/>
            <a:r>
              <a:rPr lang="en-US" dirty="0"/>
              <a:t>Second level</a:t>
            </a:r>
          </a:p>
          <a:p>
            <a:pPr lvl="2"/>
            <a:r>
              <a:rPr lang="en-US" dirty="0"/>
              <a:t>Third level</a:t>
            </a:r>
          </a:p>
          <a:p>
            <a:pPr lvl="3"/>
            <a:r>
              <a:rPr lang="en-US" dirty="0"/>
              <a:t>Fourth level</a:t>
            </a:r>
          </a:p>
          <a:p>
            <a:pPr marL="0" marR="0" lvl="4"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27" name="Text Placeholder 36">
            <a:extLst>
              <a:ext uri="{FF2B5EF4-FFF2-40B4-BE49-F238E27FC236}">
                <a16:creationId xmlns:a16="http://schemas.microsoft.com/office/drawing/2014/main" id="{A94690F2-D6AC-4624-8270-1546DFA3C2D3}"/>
              </a:ext>
            </a:extLst>
          </p:cNvPr>
          <p:cNvSpPr>
            <a:spLocks noGrp="1"/>
          </p:cNvSpPr>
          <p:nvPr>
            <p:ph type="body" sz="quarter" idx="33" hasCustomPrompt="1"/>
          </p:nvPr>
        </p:nvSpPr>
        <p:spPr>
          <a:xfrm>
            <a:off x="342355" y="3792262"/>
            <a:ext cx="843182" cy="195771"/>
          </a:xfrm>
          <a:prstGeom prst="rect">
            <a:avLst/>
          </a:prstGeom>
        </p:spPr>
        <p:txBody>
          <a:bodyPr lIns="0" tIns="0" rIns="0" bIns="0"/>
          <a:lstStyle>
            <a:lvl1pPr marL="0" indent="0">
              <a:buNone/>
              <a:defRPr sz="900">
                <a:latin typeface="Century Gothic" panose="020B0502020202020204" pitchFamily="34" charset="0"/>
              </a:defRPr>
            </a:lvl1pPr>
            <a:lvl2pPr marL="342991" indent="0">
              <a:buNone/>
              <a:defRPr sz="900"/>
            </a:lvl2pPr>
            <a:lvl3pPr marL="685983" indent="0">
              <a:buNone/>
              <a:defRPr sz="900"/>
            </a:lvl3pPr>
            <a:lvl4pPr marL="1028974" indent="0">
              <a:buNone/>
              <a:defRPr sz="900"/>
            </a:lvl4pPr>
            <a:lvl5pPr marL="1371966" indent="0">
              <a:buNone/>
              <a:defRPr sz="900"/>
            </a:lvl5pPr>
          </a:lstStyle>
          <a:p>
            <a:pPr lvl="0"/>
            <a:r>
              <a:rPr lang="en-US" dirty="0"/>
              <a:t>Presented by</a:t>
            </a:r>
          </a:p>
        </p:txBody>
      </p:sp>
      <p:pic>
        <p:nvPicPr>
          <p:cNvPr id="30" name="Picture 29">
            <a:extLst>
              <a:ext uri="{FF2B5EF4-FFF2-40B4-BE49-F238E27FC236}">
                <a16:creationId xmlns:a16="http://schemas.microsoft.com/office/drawing/2014/main" id="{88881743-85F3-4FC6-8DF8-B65FF1D20C96}"/>
              </a:ext>
            </a:extLst>
          </p:cNvPr>
          <p:cNvPicPr>
            <a:picLocks/>
          </p:cNvPicPr>
          <p:nvPr userDrawn="1"/>
        </p:nvPicPr>
        <p:blipFill>
          <a:blip r:embed="rId3"/>
          <a:stretch>
            <a:fillRect/>
          </a:stretch>
        </p:blipFill>
        <p:spPr>
          <a:xfrm>
            <a:off x="342989" y="6337096"/>
            <a:ext cx="8437537" cy="91440"/>
          </a:xfrm>
          <a:prstGeom prst="rect">
            <a:avLst/>
          </a:prstGeom>
        </p:spPr>
      </p:pic>
      <p:sp>
        <p:nvSpPr>
          <p:cNvPr id="34" name="Text Placeholder 3">
            <a:extLst>
              <a:ext uri="{FF2B5EF4-FFF2-40B4-BE49-F238E27FC236}">
                <a16:creationId xmlns:a16="http://schemas.microsoft.com/office/drawing/2014/main" id="{27D97E66-5A69-43CD-8747-CAAD158AA429}"/>
              </a:ext>
            </a:extLst>
          </p:cNvPr>
          <p:cNvSpPr>
            <a:spLocks noGrp="1"/>
          </p:cNvSpPr>
          <p:nvPr>
            <p:ph type="body" sz="quarter" idx="26" hasCustomPrompt="1"/>
          </p:nvPr>
        </p:nvSpPr>
        <p:spPr>
          <a:xfrm>
            <a:off x="342989" y="6097959"/>
            <a:ext cx="8403238"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35" name="Text Placeholder 4">
            <a:extLst>
              <a:ext uri="{FF2B5EF4-FFF2-40B4-BE49-F238E27FC236}">
                <a16:creationId xmlns:a16="http://schemas.microsoft.com/office/drawing/2014/main" id="{D9106DAD-A926-4AC7-979B-D271C2404F53}"/>
              </a:ext>
            </a:extLst>
          </p:cNvPr>
          <p:cNvSpPr>
            <a:spLocks noGrp="1"/>
          </p:cNvSpPr>
          <p:nvPr>
            <p:ph type="body" sz="quarter" idx="10"/>
          </p:nvPr>
        </p:nvSpPr>
        <p:spPr>
          <a:xfrm>
            <a:off x="342354" y="1508219"/>
            <a:ext cx="7316294" cy="1767130"/>
          </a:xfrm>
          <a:prstGeom prst="rect">
            <a:avLst/>
          </a:prstGeom>
        </p:spPr>
        <p:txBody>
          <a:bodyPr lIns="0" rIns="0"/>
          <a:lstStyle>
            <a:lvl1pPr marL="0" indent="0">
              <a:lnSpc>
                <a:spcPts val="3451"/>
              </a:lnSpc>
              <a:spcBef>
                <a:spcPts val="0"/>
              </a:spcBef>
              <a:spcAft>
                <a:spcPts val="675"/>
              </a:spcAft>
              <a:buNone/>
              <a:defRPr lang="en-US" sz="315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kern="1200" dirty="0" smtClean="0">
                <a:solidFill>
                  <a:schemeClr val="tx1"/>
                </a:solidFill>
                <a:latin typeface="Century Gothic" panose="020B0502020202020204" pitchFamily="34" charset="0"/>
                <a:ea typeface="+mn-ea"/>
                <a:cs typeface="+mn-cs"/>
              </a:defRPr>
            </a:lvl3pPr>
            <a:lvl4pPr marL="0" indent="0">
              <a:buNone/>
              <a:defRPr lang="en-US" sz="900" kern="1200" dirty="0" smtClean="0">
                <a:solidFill>
                  <a:schemeClr val="tx1"/>
                </a:solidFill>
                <a:latin typeface="Century Gothic" panose="020B0502020202020204" pitchFamily="34" charset="0"/>
                <a:ea typeface="+mn-ea"/>
                <a:cs typeface="+mn-cs"/>
              </a:defRPr>
            </a:lvl4pPr>
            <a:lvl5pPr marL="0" indent="0">
              <a:buNone/>
              <a:defRPr lang="en-US" sz="90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p:txBody>
      </p:sp>
      <p:grpSp>
        <p:nvGrpSpPr>
          <p:cNvPr id="42" name="Group 9">
            <a:extLst>
              <a:ext uri="{FF2B5EF4-FFF2-40B4-BE49-F238E27FC236}">
                <a16:creationId xmlns:a16="http://schemas.microsoft.com/office/drawing/2014/main" id="{E7FCCADA-1FFC-49A0-99C5-452921CFBB38}"/>
              </a:ext>
            </a:extLst>
          </p:cNvPr>
          <p:cNvGrpSpPr>
            <a:grpSpLocks/>
          </p:cNvGrpSpPr>
          <p:nvPr userDrawn="1"/>
        </p:nvGrpSpPr>
        <p:grpSpPr bwMode="white">
          <a:xfrm>
            <a:off x="6279992" y="6529972"/>
            <a:ext cx="2553366" cy="196851"/>
            <a:chOff x="1725" y="3493"/>
            <a:chExt cx="2144" cy="124"/>
          </a:xfrm>
        </p:grpSpPr>
        <p:sp>
          <p:nvSpPr>
            <p:cNvPr id="43" name="Text Box 10">
              <a:extLst>
                <a:ext uri="{FF2B5EF4-FFF2-40B4-BE49-F238E27FC236}">
                  <a16:creationId xmlns:a16="http://schemas.microsoft.com/office/drawing/2014/main" id="{559448F9-5FE7-4E04-8623-6596FB8FF907}"/>
                </a:ext>
              </a:extLst>
            </p:cNvPr>
            <p:cNvSpPr txBox="1">
              <a:spLocks noChangeArrowheads="1"/>
            </p:cNvSpPr>
            <p:nvPr/>
          </p:nvSpPr>
          <p:spPr bwMode="white">
            <a:xfrm>
              <a:off x="1725" y="3504"/>
              <a:ext cx="2144" cy="84"/>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9728" tIns="0" rIns="109728" bIns="18288">
              <a:spAutoFit/>
            </a:bodyPr>
            <a:lstStyle>
              <a:lvl1pPr marL="115888" indent="-115888" eaLnBrk="0" hangingPunct="0">
                <a:defRPr sz="2400">
                  <a:solidFill>
                    <a:schemeClr val="tx1"/>
                  </a:solidFill>
                  <a:latin typeface="Arial" panose="020B0604020202020204" pitchFamily="34" charset="0"/>
                  <a:ea typeface="MS PGothic" panose="020B0600070205080204" pitchFamily="34" charset="-128"/>
                </a:defRPr>
              </a:lvl1pPr>
              <a:lvl2pPr marL="46037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86939" marR="0" lvl="0" indent="-86939" algn="ctr" defTabSz="685983" rtl="0" eaLnBrk="0" fontAlgn="auto" latinLnBrk="0" hangingPunct="0">
                <a:lnSpc>
                  <a:spcPct val="100000"/>
                </a:lnSpc>
                <a:spcBef>
                  <a:spcPts val="0"/>
                </a:spcBef>
                <a:spcAft>
                  <a:spcPts val="0"/>
                </a:spcAft>
                <a:buClrTx/>
                <a:buSzTx/>
                <a:buFontTx/>
                <a:buNone/>
                <a:tabLst/>
                <a:defRPr/>
              </a:pP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Not FDIC Insured   |   May Lose Value   |</a:t>
              </a:r>
              <a:r>
                <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a:t>
              </a: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No Bank Guarantee</a:t>
              </a:r>
              <a:endPar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endParaRPr>
            </a:p>
          </p:txBody>
        </p:sp>
        <p:sp>
          <p:nvSpPr>
            <p:cNvPr id="44" name="Rectangle 11">
              <a:extLst>
                <a:ext uri="{FF2B5EF4-FFF2-40B4-BE49-F238E27FC236}">
                  <a16:creationId xmlns:a16="http://schemas.microsoft.com/office/drawing/2014/main" id="{EBE67D4B-827C-4187-A371-644F65549A71}"/>
                </a:ext>
              </a:extLst>
            </p:cNvPr>
            <p:cNvSpPr>
              <a:spLocks noChangeArrowheads="1"/>
            </p:cNvSpPr>
            <p:nvPr/>
          </p:nvSpPr>
          <p:spPr bwMode="white">
            <a:xfrm>
              <a:off x="1798" y="3493"/>
              <a:ext cx="2023" cy="124"/>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983" rtl="0" eaLnBrk="1" fontAlgn="auto" latinLnBrk="0" hangingPunct="1">
                <a:lnSpc>
                  <a:spcPct val="100000"/>
                </a:lnSpc>
                <a:spcBef>
                  <a:spcPts val="0"/>
                </a:spcBef>
                <a:spcAft>
                  <a:spcPts val="0"/>
                </a:spcAft>
                <a:buClrTx/>
                <a:buSzTx/>
                <a:buFontTx/>
                <a:buNone/>
                <a:tabLst/>
                <a:defRPr/>
              </a:pPr>
              <a:endParaRPr kumimoji="0" lang="en-US" sz="675" b="0" i="0" u="none" strike="noStrike" kern="1200" cap="none" spc="0" normalizeH="0" baseline="0" noProof="0" dirty="0">
                <a:ln>
                  <a:noFill/>
                </a:ln>
                <a:solidFill>
                  <a:srgbClr val="000000"/>
                </a:solidFill>
                <a:effectLst/>
                <a:uLnTx/>
                <a:uFillTx/>
                <a:latin typeface="Arial"/>
                <a:ea typeface="+mn-ea"/>
                <a:cs typeface="+mn-cs"/>
              </a:endParaRPr>
            </a:p>
          </p:txBody>
        </p:sp>
      </p:grpSp>
    </p:spTree>
    <p:extLst>
      <p:ext uri="{BB962C8B-B14F-4D97-AF65-F5344CB8AC3E}">
        <p14:creationId xmlns:p14="http://schemas.microsoft.com/office/powerpoint/2010/main" val="3879759591"/>
      </p:ext>
    </p:extLst>
  </p:cSld>
  <p:clrMapOvr>
    <a:masterClrMapping/>
  </p:clrMapOvr>
  <p:extLst>
    <p:ext uri="{DCECCB84-F9BA-43D5-87BE-67443E8EF086}">
      <p15:sldGuideLst xmlns:p15="http://schemas.microsoft.com/office/powerpoint/2012/main">
        <p15:guide id="1" orient="horz" pos="1019">
          <p15:clr>
            <a:srgbClr val="FBAE40"/>
          </p15:clr>
        </p15:guide>
        <p15:guide id="2" orient="horz" pos="4200">
          <p15:clr>
            <a:srgbClr val="FBAE40"/>
          </p15:clr>
        </p15:guide>
        <p15:guide id="3" pos="5828">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 White cover (print) EXTERNAL US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7F3A2155-EA11-4066-ACC9-1780C0A3FF1D}"/>
              </a:ext>
            </a:extLst>
          </p:cNvPr>
          <p:cNvPicPr>
            <a:picLocks noChangeAspect="1"/>
          </p:cNvPicPr>
          <p:nvPr userDrawn="1"/>
        </p:nvPicPr>
        <p:blipFill rotWithShape="1">
          <a:blip r:embed="rId2"/>
          <a:stretch/>
        </p:blipFill>
        <p:spPr>
          <a:xfrm>
            <a:off x="138374" y="182881"/>
            <a:ext cx="1989338" cy="977047"/>
          </a:xfrm>
          <a:prstGeom prst="rect">
            <a:avLst/>
          </a:prstGeom>
          <a:solidFill>
            <a:schemeClr val="bg1"/>
          </a:solidFill>
          <a:ln w="15875">
            <a:noFill/>
            <a:round/>
          </a:ln>
        </p:spPr>
      </p:pic>
      <p:pic>
        <p:nvPicPr>
          <p:cNvPr id="16" name="Picture 15" descr="A picture containing logo&#10;&#10;Description automatically generated">
            <a:extLst>
              <a:ext uri="{FF2B5EF4-FFF2-40B4-BE49-F238E27FC236}">
                <a16:creationId xmlns:a16="http://schemas.microsoft.com/office/drawing/2014/main" id="{6DB78A70-E933-4255-A331-445888BCB33E}"/>
              </a:ext>
            </a:extLst>
          </p:cNvPr>
          <p:cNvPicPr>
            <a:picLocks noChangeAspect="1"/>
          </p:cNvPicPr>
          <p:nvPr userDrawn="1"/>
        </p:nvPicPr>
        <p:blipFill>
          <a:blip r:embed="rId3"/>
          <a:stretch>
            <a:fillRect/>
          </a:stretch>
        </p:blipFill>
        <p:spPr>
          <a:xfrm>
            <a:off x="7533234" y="5518302"/>
            <a:ext cx="1246531" cy="558686"/>
          </a:xfrm>
          <a:prstGeom prst="rect">
            <a:avLst/>
          </a:prstGeom>
        </p:spPr>
      </p:pic>
      <p:sp>
        <p:nvSpPr>
          <p:cNvPr id="18" name="Text Placeholder 3">
            <a:extLst>
              <a:ext uri="{FF2B5EF4-FFF2-40B4-BE49-F238E27FC236}">
                <a16:creationId xmlns:a16="http://schemas.microsoft.com/office/drawing/2014/main" id="{B6C45347-0661-4E19-92CE-E83DBE5B7E08}"/>
              </a:ext>
            </a:extLst>
          </p:cNvPr>
          <p:cNvSpPr>
            <a:spLocks noGrp="1"/>
          </p:cNvSpPr>
          <p:nvPr>
            <p:ph type="body" sz="quarter" idx="26" hasCustomPrompt="1"/>
          </p:nvPr>
        </p:nvSpPr>
        <p:spPr>
          <a:xfrm>
            <a:off x="342989" y="6097959"/>
            <a:ext cx="651679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dirty="0"/>
              <a:t>Caveats</a:t>
            </a:r>
          </a:p>
        </p:txBody>
      </p:sp>
      <p:pic>
        <p:nvPicPr>
          <p:cNvPr id="19" name="Picture 18">
            <a:extLst>
              <a:ext uri="{FF2B5EF4-FFF2-40B4-BE49-F238E27FC236}">
                <a16:creationId xmlns:a16="http://schemas.microsoft.com/office/drawing/2014/main" id="{941FD0B5-C8C6-4667-8819-DC99F06AB13C}"/>
              </a:ext>
            </a:extLst>
          </p:cNvPr>
          <p:cNvPicPr>
            <a:picLocks/>
          </p:cNvPicPr>
          <p:nvPr userDrawn="1"/>
        </p:nvPicPr>
        <p:blipFill>
          <a:blip r:embed="rId4"/>
          <a:stretch>
            <a:fillRect/>
          </a:stretch>
        </p:blipFill>
        <p:spPr>
          <a:xfrm>
            <a:off x="342989" y="6337096"/>
            <a:ext cx="8437537" cy="91440"/>
          </a:xfrm>
          <a:prstGeom prst="rect">
            <a:avLst/>
          </a:prstGeom>
        </p:spPr>
      </p:pic>
      <p:sp>
        <p:nvSpPr>
          <p:cNvPr id="23" name="Text Placeholder 4">
            <a:extLst>
              <a:ext uri="{FF2B5EF4-FFF2-40B4-BE49-F238E27FC236}">
                <a16:creationId xmlns:a16="http://schemas.microsoft.com/office/drawing/2014/main" id="{A9AA2E5A-4916-40A6-9E28-F73AF6FDBA0A}"/>
              </a:ext>
            </a:extLst>
          </p:cNvPr>
          <p:cNvSpPr>
            <a:spLocks noGrp="1"/>
          </p:cNvSpPr>
          <p:nvPr>
            <p:ph type="body" sz="quarter" idx="10"/>
          </p:nvPr>
        </p:nvSpPr>
        <p:spPr>
          <a:xfrm>
            <a:off x="342989" y="1966548"/>
            <a:ext cx="7315658" cy="2331720"/>
          </a:xfrm>
          <a:prstGeom prst="rect">
            <a:avLst/>
          </a:prstGeom>
        </p:spPr>
        <p:txBody>
          <a:bodyPr lIns="0" rIns="0"/>
          <a:lstStyle>
            <a:lvl1pPr marL="0" indent="0">
              <a:lnSpc>
                <a:spcPts val="3451"/>
              </a:lnSpc>
              <a:spcBef>
                <a:spcPts val="0"/>
              </a:spcBef>
              <a:spcAft>
                <a:spcPts val="600"/>
              </a:spcAft>
              <a:buNone/>
              <a:defRPr lang="en-US" sz="315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kern="1200" dirty="0" smtClean="0">
                <a:solidFill>
                  <a:schemeClr val="tx1"/>
                </a:solidFill>
                <a:latin typeface="Century Gothic" panose="020B0502020202020204" pitchFamily="34" charset="0"/>
                <a:ea typeface="+mn-ea"/>
                <a:cs typeface="+mn-cs"/>
              </a:defRPr>
            </a:lvl3pPr>
            <a:lvl4pPr marL="0" indent="0">
              <a:buNone/>
              <a:defRPr lang="en-US" sz="900" kern="1200" dirty="0" smtClean="0">
                <a:solidFill>
                  <a:schemeClr val="tx1"/>
                </a:solidFill>
                <a:latin typeface="Century Gothic" panose="020B0502020202020204" pitchFamily="34" charset="0"/>
                <a:ea typeface="+mn-ea"/>
                <a:cs typeface="+mn-cs"/>
              </a:defRPr>
            </a:lvl4pPr>
            <a:lvl5pPr marL="0" indent="0">
              <a:buNone/>
              <a:defRPr lang="en-US" sz="90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p:txBody>
      </p:sp>
      <p:grpSp>
        <p:nvGrpSpPr>
          <p:cNvPr id="27" name="Group 9">
            <a:extLst>
              <a:ext uri="{FF2B5EF4-FFF2-40B4-BE49-F238E27FC236}">
                <a16:creationId xmlns:a16="http://schemas.microsoft.com/office/drawing/2014/main" id="{BA5863CC-D392-4833-9542-02B86A41D6BD}"/>
              </a:ext>
            </a:extLst>
          </p:cNvPr>
          <p:cNvGrpSpPr>
            <a:grpSpLocks/>
          </p:cNvGrpSpPr>
          <p:nvPr userDrawn="1"/>
        </p:nvGrpSpPr>
        <p:grpSpPr bwMode="white">
          <a:xfrm>
            <a:off x="6279992" y="6529972"/>
            <a:ext cx="2553366" cy="196851"/>
            <a:chOff x="1725" y="3493"/>
            <a:chExt cx="2144" cy="124"/>
          </a:xfrm>
        </p:grpSpPr>
        <p:sp>
          <p:nvSpPr>
            <p:cNvPr id="28" name="Text Box 10">
              <a:extLst>
                <a:ext uri="{FF2B5EF4-FFF2-40B4-BE49-F238E27FC236}">
                  <a16:creationId xmlns:a16="http://schemas.microsoft.com/office/drawing/2014/main" id="{1FA8A69B-8481-4516-9F05-2EF75B22A6F0}"/>
                </a:ext>
              </a:extLst>
            </p:cNvPr>
            <p:cNvSpPr txBox="1">
              <a:spLocks noChangeArrowheads="1"/>
            </p:cNvSpPr>
            <p:nvPr/>
          </p:nvSpPr>
          <p:spPr bwMode="white">
            <a:xfrm>
              <a:off x="1725" y="3504"/>
              <a:ext cx="2144" cy="84"/>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9728" tIns="0" rIns="109728" bIns="18288">
              <a:spAutoFit/>
            </a:bodyPr>
            <a:lstStyle>
              <a:lvl1pPr marL="115888" indent="-115888" eaLnBrk="0" hangingPunct="0">
                <a:defRPr sz="2400">
                  <a:solidFill>
                    <a:schemeClr val="tx1"/>
                  </a:solidFill>
                  <a:latin typeface="Arial" panose="020B0604020202020204" pitchFamily="34" charset="0"/>
                  <a:ea typeface="MS PGothic" panose="020B0600070205080204" pitchFamily="34" charset="-128"/>
                </a:defRPr>
              </a:lvl1pPr>
              <a:lvl2pPr marL="46037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86939" marR="0" lvl="0" indent="-86939" algn="ctr" defTabSz="685983" rtl="0" eaLnBrk="0" fontAlgn="auto" latinLnBrk="0" hangingPunct="0">
                <a:lnSpc>
                  <a:spcPct val="100000"/>
                </a:lnSpc>
                <a:spcBef>
                  <a:spcPts val="0"/>
                </a:spcBef>
                <a:spcAft>
                  <a:spcPts val="0"/>
                </a:spcAft>
                <a:buClrTx/>
                <a:buSzTx/>
                <a:buFontTx/>
                <a:buNone/>
                <a:tabLst/>
                <a:defRPr/>
              </a:pP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Not FDIC Insured   |   May Lose Value   |</a:t>
              </a:r>
              <a:r>
                <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a:t>
              </a: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No Bank Guarantee</a:t>
              </a:r>
              <a:endPar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endParaRPr>
            </a:p>
          </p:txBody>
        </p:sp>
        <p:sp>
          <p:nvSpPr>
            <p:cNvPr id="29" name="Rectangle 11">
              <a:extLst>
                <a:ext uri="{FF2B5EF4-FFF2-40B4-BE49-F238E27FC236}">
                  <a16:creationId xmlns:a16="http://schemas.microsoft.com/office/drawing/2014/main" id="{3461F63F-8630-4A91-A41D-B980220585B2}"/>
                </a:ext>
              </a:extLst>
            </p:cNvPr>
            <p:cNvSpPr>
              <a:spLocks noChangeArrowheads="1"/>
            </p:cNvSpPr>
            <p:nvPr/>
          </p:nvSpPr>
          <p:spPr bwMode="white">
            <a:xfrm>
              <a:off x="1798" y="3493"/>
              <a:ext cx="2023" cy="124"/>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983" rtl="0" eaLnBrk="1" fontAlgn="auto" latinLnBrk="0" hangingPunct="1">
                <a:lnSpc>
                  <a:spcPct val="100000"/>
                </a:lnSpc>
                <a:spcBef>
                  <a:spcPts val="0"/>
                </a:spcBef>
                <a:spcAft>
                  <a:spcPts val="0"/>
                </a:spcAft>
                <a:buClrTx/>
                <a:buSzTx/>
                <a:buFontTx/>
                <a:buNone/>
                <a:tabLst/>
                <a:defRPr/>
              </a:pPr>
              <a:endParaRPr kumimoji="0" lang="en-US" sz="675" b="0" i="0" u="none" strike="noStrike" kern="1200" cap="none" spc="0" normalizeH="0" baseline="0" noProof="0" dirty="0">
                <a:ln>
                  <a:noFill/>
                </a:ln>
                <a:solidFill>
                  <a:srgbClr val="000000"/>
                </a:solidFill>
                <a:effectLst/>
                <a:uLnTx/>
                <a:uFillTx/>
                <a:latin typeface="Arial"/>
                <a:ea typeface="+mn-ea"/>
                <a:cs typeface="+mn-cs"/>
              </a:endParaRPr>
            </a:p>
          </p:txBody>
        </p:sp>
      </p:grpSp>
    </p:spTree>
    <p:extLst>
      <p:ext uri="{BB962C8B-B14F-4D97-AF65-F5344CB8AC3E}">
        <p14:creationId xmlns:p14="http://schemas.microsoft.com/office/powerpoint/2010/main" val="2946544164"/>
      </p:ext>
    </p:extLst>
  </p:cSld>
  <p:clrMapOvr>
    <a:masterClrMapping/>
  </p:clrMapOvr>
  <p:extLst>
    <p:ext uri="{DCECCB84-F9BA-43D5-87BE-67443E8EF086}">
      <p15:sldGuideLst xmlns:p15="http://schemas.microsoft.com/office/powerpoint/2012/main">
        <p15:guide id="1" orient="horz" pos="4201">
          <p15:clr>
            <a:srgbClr val="FBAE40"/>
          </p15:clr>
        </p15:guide>
        <p15:guide id="2" pos="288">
          <p15:clr>
            <a:srgbClr val="FBAE40"/>
          </p15:clr>
        </p15:guide>
        <p15:guide id="3" pos="174">
          <p15:clr>
            <a:srgbClr val="FBAE40"/>
          </p15:clr>
        </p15:guide>
        <p15:guide id="4" orient="horz" pos="364">
          <p15:clr>
            <a:srgbClr val="FBAE40"/>
          </p15:clr>
        </p15:guide>
        <p15:guide id="5" orient="horz" pos="296">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 White cover (print) EXTERNAL USE">
    <p:spTree>
      <p:nvGrpSpPr>
        <p:cNvPr id="1" name=""/>
        <p:cNvGrpSpPr/>
        <p:nvPr/>
      </p:nvGrpSpPr>
      <p:grpSpPr>
        <a:xfrm>
          <a:off x="0" y="0"/>
          <a:ext cx="0" cy="0"/>
          <a:chOff x="0" y="0"/>
          <a:chExt cx="0" cy="0"/>
        </a:xfrm>
      </p:grpSpPr>
      <p:sp>
        <p:nvSpPr>
          <p:cNvPr id="54" name="Text Placeholder 2">
            <a:extLst>
              <a:ext uri="{FF2B5EF4-FFF2-40B4-BE49-F238E27FC236}">
                <a16:creationId xmlns:a16="http://schemas.microsoft.com/office/drawing/2014/main" id="{C72F7797-A600-455B-BE78-4335974AA163}"/>
              </a:ext>
            </a:extLst>
          </p:cNvPr>
          <p:cNvSpPr>
            <a:spLocks noGrp="1"/>
          </p:cNvSpPr>
          <p:nvPr>
            <p:ph type="body" sz="quarter" idx="31" hasCustomPrompt="1"/>
          </p:nvPr>
        </p:nvSpPr>
        <p:spPr>
          <a:xfrm>
            <a:off x="3838949" y="4734358"/>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55" name="Text Placeholder 2">
            <a:extLst>
              <a:ext uri="{FF2B5EF4-FFF2-40B4-BE49-F238E27FC236}">
                <a16:creationId xmlns:a16="http://schemas.microsoft.com/office/drawing/2014/main" id="{F0AFF3F0-C8CA-4DC1-937B-18B872D195F7}"/>
              </a:ext>
            </a:extLst>
          </p:cNvPr>
          <p:cNvSpPr>
            <a:spLocks noGrp="1"/>
          </p:cNvSpPr>
          <p:nvPr>
            <p:ph type="body" sz="quarter" idx="30" hasCustomPrompt="1"/>
          </p:nvPr>
        </p:nvSpPr>
        <p:spPr>
          <a:xfrm>
            <a:off x="1287664" y="4734358"/>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56" name="Text Placeholder 2">
            <a:extLst>
              <a:ext uri="{FF2B5EF4-FFF2-40B4-BE49-F238E27FC236}">
                <a16:creationId xmlns:a16="http://schemas.microsoft.com/office/drawing/2014/main" id="{A8BDDFAC-C4A0-4596-BD8C-6702C0558F29}"/>
              </a:ext>
            </a:extLst>
          </p:cNvPr>
          <p:cNvSpPr>
            <a:spLocks noGrp="1"/>
          </p:cNvSpPr>
          <p:nvPr>
            <p:ph type="body" sz="quarter" idx="29" hasCustomPrompt="1"/>
          </p:nvPr>
        </p:nvSpPr>
        <p:spPr>
          <a:xfrm>
            <a:off x="6390234" y="3792881"/>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57" name="Text Placeholder 2">
            <a:extLst>
              <a:ext uri="{FF2B5EF4-FFF2-40B4-BE49-F238E27FC236}">
                <a16:creationId xmlns:a16="http://schemas.microsoft.com/office/drawing/2014/main" id="{53230D53-4FFF-4F58-B22A-EC09A4F9919C}"/>
              </a:ext>
            </a:extLst>
          </p:cNvPr>
          <p:cNvSpPr>
            <a:spLocks noGrp="1"/>
          </p:cNvSpPr>
          <p:nvPr>
            <p:ph type="body" sz="quarter" idx="28" hasCustomPrompt="1"/>
          </p:nvPr>
        </p:nvSpPr>
        <p:spPr>
          <a:xfrm>
            <a:off x="3838949" y="3792881"/>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58" name="Text Placeholder 2">
            <a:extLst>
              <a:ext uri="{FF2B5EF4-FFF2-40B4-BE49-F238E27FC236}">
                <a16:creationId xmlns:a16="http://schemas.microsoft.com/office/drawing/2014/main" id="{7782E5B7-EEB2-4731-B51D-B7017309C857}"/>
              </a:ext>
            </a:extLst>
          </p:cNvPr>
          <p:cNvSpPr>
            <a:spLocks noGrp="1"/>
          </p:cNvSpPr>
          <p:nvPr>
            <p:ph type="body" sz="quarter" idx="27" hasCustomPrompt="1"/>
          </p:nvPr>
        </p:nvSpPr>
        <p:spPr>
          <a:xfrm>
            <a:off x="1287664" y="3792881"/>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750">
                <a:solidFill>
                  <a:schemeClr val="tx1"/>
                </a:solidFill>
                <a:latin typeface="Century Gothic" panose="020B0502020202020204" pitchFamily="34" charset="0"/>
              </a:defRPr>
            </a:lvl5pPr>
          </a:lstStyle>
          <a:p>
            <a:pPr lvl="0"/>
            <a:r>
              <a:rPr lang="en-US" dirty="0"/>
              <a:t>Name</a:t>
            </a:r>
          </a:p>
          <a:p>
            <a:pPr lvl="1"/>
            <a:r>
              <a:rPr lang="en-US" dirty="0"/>
              <a:t>Second level</a:t>
            </a:r>
          </a:p>
          <a:p>
            <a:pPr lvl="2"/>
            <a:r>
              <a:rPr lang="en-US" dirty="0"/>
              <a:t>Third level</a:t>
            </a:r>
          </a:p>
          <a:p>
            <a:pPr lvl="3"/>
            <a:r>
              <a:rPr lang="en-US" dirty="0"/>
              <a:t>Fourth level</a:t>
            </a:r>
          </a:p>
          <a:p>
            <a:pPr marL="0" marR="0" lvl="4"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59" name="Text Placeholder 36">
            <a:extLst>
              <a:ext uri="{FF2B5EF4-FFF2-40B4-BE49-F238E27FC236}">
                <a16:creationId xmlns:a16="http://schemas.microsoft.com/office/drawing/2014/main" id="{B05799F9-708E-42BE-A356-BEFDE526F028}"/>
              </a:ext>
            </a:extLst>
          </p:cNvPr>
          <p:cNvSpPr>
            <a:spLocks noGrp="1"/>
          </p:cNvSpPr>
          <p:nvPr>
            <p:ph type="body" sz="quarter" idx="33" hasCustomPrompt="1"/>
          </p:nvPr>
        </p:nvSpPr>
        <p:spPr>
          <a:xfrm>
            <a:off x="342355" y="3792882"/>
            <a:ext cx="843182" cy="195771"/>
          </a:xfrm>
          <a:prstGeom prst="rect">
            <a:avLst/>
          </a:prstGeom>
        </p:spPr>
        <p:txBody>
          <a:bodyPr lIns="0" tIns="0" rIns="0" bIns="0"/>
          <a:lstStyle>
            <a:lvl1pPr marL="0" indent="0">
              <a:buNone/>
              <a:defRPr sz="900">
                <a:latin typeface="Century Gothic" panose="020B0502020202020204" pitchFamily="34" charset="0"/>
              </a:defRPr>
            </a:lvl1pPr>
            <a:lvl2pPr marL="342991" indent="0">
              <a:buNone/>
              <a:defRPr sz="900"/>
            </a:lvl2pPr>
            <a:lvl3pPr marL="685983" indent="0">
              <a:buNone/>
              <a:defRPr sz="900"/>
            </a:lvl3pPr>
            <a:lvl4pPr marL="1028974" indent="0">
              <a:buNone/>
              <a:defRPr sz="900"/>
            </a:lvl4pPr>
            <a:lvl5pPr marL="1371966" indent="0">
              <a:buNone/>
              <a:defRPr sz="900"/>
            </a:lvl5pPr>
          </a:lstStyle>
          <a:p>
            <a:pPr lvl="0"/>
            <a:r>
              <a:rPr lang="en-US" dirty="0"/>
              <a:t>Presented by</a:t>
            </a:r>
          </a:p>
        </p:txBody>
      </p:sp>
      <p:sp>
        <p:nvSpPr>
          <p:cNvPr id="60" name="Text Placeholder 4">
            <a:extLst>
              <a:ext uri="{FF2B5EF4-FFF2-40B4-BE49-F238E27FC236}">
                <a16:creationId xmlns:a16="http://schemas.microsoft.com/office/drawing/2014/main" id="{FADB3511-368B-4A47-BE24-09816B6F9DB7}"/>
              </a:ext>
            </a:extLst>
          </p:cNvPr>
          <p:cNvSpPr>
            <a:spLocks noGrp="1"/>
          </p:cNvSpPr>
          <p:nvPr>
            <p:ph type="body" sz="quarter" idx="10"/>
          </p:nvPr>
        </p:nvSpPr>
        <p:spPr>
          <a:xfrm>
            <a:off x="342354" y="1508219"/>
            <a:ext cx="7316294" cy="1767130"/>
          </a:xfrm>
          <a:prstGeom prst="rect">
            <a:avLst/>
          </a:prstGeom>
        </p:spPr>
        <p:txBody>
          <a:bodyPr lIns="0" rIns="0"/>
          <a:lstStyle>
            <a:lvl1pPr marL="0" indent="0">
              <a:lnSpc>
                <a:spcPts val="3451"/>
              </a:lnSpc>
              <a:spcBef>
                <a:spcPts val="0"/>
              </a:spcBef>
              <a:spcAft>
                <a:spcPts val="675"/>
              </a:spcAft>
              <a:buNone/>
              <a:defRPr lang="en-US" sz="315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kern="1200" dirty="0" smtClean="0">
                <a:solidFill>
                  <a:schemeClr val="tx1"/>
                </a:solidFill>
                <a:latin typeface="Century Gothic" panose="020B0502020202020204" pitchFamily="34" charset="0"/>
                <a:ea typeface="+mn-ea"/>
                <a:cs typeface="+mn-cs"/>
              </a:defRPr>
            </a:lvl3pPr>
            <a:lvl4pPr marL="0" indent="0">
              <a:buNone/>
              <a:defRPr lang="en-US" sz="900" kern="1200" dirty="0" smtClean="0">
                <a:solidFill>
                  <a:schemeClr val="tx1"/>
                </a:solidFill>
                <a:latin typeface="Century Gothic" panose="020B0502020202020204" pitchFamily="34" charset="0"/>
                <a:ea typeface="+mn-ea"/>
                <a:cs typeface="+mn-cs"/>
              </a:defRPr>
            </a:lvl4pPr>
            <a:lvl5pPr marL="0" indent="0">
              <a:buNone/>
              <a:defRPr lang="en-US" sz="90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p:txBody>
      </p:sp>
      <p:pic>
        <p:nvPicPr>
          <p:cNvPr id="18" name="Picture 17">
            <a:extLst>
              <a:ext uri="{FF2B5EF4-FFF2-40B4-BE49-F238E27FC236}">
                <a16:creationId xmlns:a16="http://schemas.microsoft.com/office/drawing/2014/main" id="{406D49F3-F298-441A-8B25-2573F4D0885A}"/>
              </a:ext>
            </a:extLst>
          </p:cNvPr>
          <p:cNvPicPr>
            <a:picLocks noChangeAspect="1"/>
          </p:cNvPicPr>
          <p:nvPr userDrawn="1"/>
        </p:nvPicPr>
        <p:blipFill rotWithShape="1">
          <a:blip r:embed="rId2"/>
          <a:stretch/>
        </p:blipFill>
        <p:spPr>
          <a:xfrm>
            <a:off x="138374" y="182881"/>
            <a:ext cx="1989338" cy="977047"/>
          </a:xfrm>
          <a:prstGeom prst="rect">
            <a:avLst/>
          </a:prstGeom>
          <a:solidFill>
            <a:schemeClr val="bg1"/>
          </a:solidFill>
          <a:ln w="15875">
            <a:noFill/>
            <a:round/>
          </a:ln>
        </p:spPr>
      </p:pic>
      <p:pic>
        <p:nvPicPr>
          <p:cNvPr id="21" name="Picture 20" descr="A picture containing logo&#10;&#10;Description automatically generated">
            <a:extLst>
              <a:ext uri="{FF2B5EF4-FFF2-40B4-BE49-F238E27FC236}">
                <a16:creationId xmlns:a16="http://schemas.microsoft.com/office/drawing/2014/main" id="{40EE27C8-BE8D-41AA-890D-AE92B6E33A04}"/>
              </a:ext>
            </a:extLst>
          </p:cNvPr>
          <p:cNvPicPr>
            <a:picLocks noChangeAspect="1"/>
          </p:cNvPicPr>
          <p:nvPr userDrawn="1"/>
        </p:nvPicPr>
        <p:blipFill>
          <a:blip r:embed="rId3"/>
          <a:stretch>
            <a:fillRect/>
          </a:stretch>
        </p:blipFill>
        <p:spPr>
          <a:xfrm>
            <a:off x="7533234" y="5518302"/>
            <a:ext cx="1246531" cy="558686"/>
          </a:xfrm>
          <a:prstGeom prst="rect">
            <a:avLst/>
          </a:prstGeom>
        </p:spPr>
      </p:pic>
      <p:sp>
        <p:nvSpPr>
          <p:cNvPr id="22" name="Text Placeholder 3">
            <a:extLst>
              <a:ext uri="{FF2B5EF4-FFF2-40B4-BE49-F238E27FC236}">
                <a16:creationId xmlns:a16="http://schemas.microsoft.com/office/drawing/2014/main" id="{4D366CC6-BACC-4BEF-B04D-7E7DCBBDDE42}"/>
              </a:ext>
            </a:extLst>
          </p:cNvPr>
          <p:cNvSpPr>
            <a:spLocks noGrp="1"/>
          </p:cNvSpPr>
          <p:nvPr>
            <p:ph type="body" sz="quarter" idx="26" hasCustomPrompt="1"/>
          </p:nvPr>
        </p:nvSpPr>
        <p:spPr>
          <a:xfrm>
            <a:off x="342989" y="6097959"/>
            <a:ext cx="651679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pic>
        <p:nvPicPr>
          <p:cNvPr id="27" name="Picture 26">
            <a:extLst>
              <a:ext uri="{FF2B5EF4-FFF2-40B4-BE49-F238E27FC236}">
                <a16:creationId xmlns:a16="http://schemas.microsoft.com/office/drawing/2014/main" id="{18CECED6-BE88-4560-890E-6A411EAB55B6}"/>
              </a:ext>
            </a:extLst>
          </p:cNvPr>
          <p:cNvPicPr>
            <a:picLocks/>
          </p:cNvPicPr>
          <p:nvPr userDrawn="1"/>
        </p:nvPicPr>
        <p:blipFill>
          <a:blip r:embed="rId4"/>
          <a:stretch>
            <a:fillRect/>
          </a:stretch>
        </p:blipFill>
        <p:spPr>
          <a:xfrm>
            <a:off x="342989" y="6337096"/>
            <a:ext cx="8437537" cy="91440"/>
          </a:xfrm>
          <a:prstGeom prst="rect">
            <a:avLst/>
          </a:prstGeom>
        </p:spPr>
      </p:pic>
      <p:grpSp>
        <p:nvGrpSpPr>
          <p:cNvPr id="31" name="Group 9">
            <a:extLst>
              <a:ext uri="{FF2B5EF4-FFF2-40B4-BE49-F238E27FC236}">
                <a16:creationId xmlns:a16="http://schemas.microsoft.com/office/drawing/2014/main" id="{E8C9FE6D-193C-481A-96E7-3B6B70839A51}"/>
              </a:ext>
            </a:extLst>
          </p:cNvPr>
          <p:cNvGrpSpPr>
            <a:grpSpLocks/>
          </p:cNvGrpSpPr>
          <p:nvPr userDrawn="1"/>
        </p:nvGrpSpPr>
        <p:grpSpPr bwMode="white">
          <a:xfrm>
            <a:off x="6279992" y="6529972"/>
            <a:ext cx="2553366" cy="196851"/>
            <a:chOff x="1725" y="3493"/>
            <a:chExt cx="2144" cy="124"/>
          </a:xfrm>
        </p:grpSpPr>
        <p:sp>
          <p:nvSpPr>
            <p:cNvPr id="32" name="Text Box 10">
              <a:extLst>
                <a:ext uri="{FF2B5EF4-FFF2-40B4-BE49-F238E27FC236}">
                  <a16:creationId xmlns:a16="http://schemas.microsoft.com/office/drawing/2014/main" id="{7D27B174-40E7-482F-9D7B-510A5626FB00}"/>
                </a:ext>
              </a:extLst>
            </p:cNvPr>
            <p:cNvSpPr txBox="1">
              <a:spLocks noChangeArrowheads="1"/>
            </p:cNvSpPr>
            <p:nvPr/>
          </p:nvSpPr>
          <p:spPr bwMode="white">
            <a:xfrm>
              <a:off x="1725" y="3504"/>
              <a:ext cx="2144" cy="84"/>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9728" tIns="0" rIns="109728" bIns="18288">
              <a:spAutoFit/>
            </a:bodyPr>
            <a:lstStyle>
              <a:lvl1pPr marL="115888" indent="-115888" eaLnBrk="0" hangingPunct="0">
                <a:defRPr sz="2400">
                  <a:solidFill>
                    <a:schemeClr val="tx1"/>
                  </a:solidFill>
                  <a:latin typeface="Arial" panose="020B0604020202020204" pitchFamily="34" charset="0"/>
                  <a:ea typeface="MS PGothic" panose="020B0600070205080204" pitchFamily="34" charset="-128"/>
                </a:defRPr>
              </a:lvl1pPr>
              <a:lvl2pPr marL="46037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86939" marR="0" lvl="0" indent="-86939" algn="ctr" defTabSz="685983" rtl="0" eaLnBrk="0" fontAlgn="auto" latinLnBrk="0" hangingPunct="0">
                <a:lnSpc>
                  <a:spcPct val="100000"/>
                </a:lnSpc>
                <a:spcBef>
                  <a:spcPts val="0"/>
                </a:spcBef>
                <a:spcAft>
                  <a:spcPts val="0"/>
                </a:spcAft>
                <a:buClrTx/>
                <a:buSzTx/>
                <a:buFontTx/>
                <a:buNone/>
                <a:tabLst/>
                <a:defRPr/>
              </a:pP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Not FDIC Insured   |   May Lose Value   |</a:t>
              </a:r>
              <a:r>
                <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a:t>
              </a: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No Bank Guarantee</a:t>
              </a:r>
              <a:endPar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endParaRPr>
            </a:p>
          </p:txBody>
        </p:sp>
        <p:sp>
          <p:nvSpPr>
            <p:cNvPr id="33" name="Rectangle 11">
              <a:extLst>
                <a:ext uri="{FF2B5EF4-FFF2-40B4-BE49-F238E27FC236}">
                  <a16:creationId xmlns:a16="http://schemas.microsoft.com/office/drawing/2014/main" id="{DEA385BC-E24F-4227-8A3D-D370D307EB89}"/>
                </a:ext>
              </a:extLst>
            </p:cNvPr>
            <p:cNvSpPr>
              <a:spLocks noChangeArrowheads="1"/>
            </p:cNvSpPr>
            <p:nvPr/>
          </p:nvSpPr>
          <p:spPr bwMode="white">
            <a:xfrm>
              <a:off x="1798" y="3493"/>
              <a:ext cx="2023" cy="124"/>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983" rtl="0" eaLnBrk="1" fontAlgn="auto" latinLnBrk="0" hangingPunct="1">
                <a:lnSpc>
                  <a:spcPct val="100000"/>
                </a:lnSpc>
                <a:spcBef>
                  <a:spcPts val="0"/>
                </a:spcBef>
                <a:spcAft>
                  <a:spcPts val="0"/>
                </a:spcAft>
                <a:buClrTx/>
                <a:buSzTx/>
                <a:buFontTx/>
                <a:buNone/>
                <a:tabLst/>
                <a:defRPr/>
              </a:pPr>
              <a:endParaRPr kumimoji="0" lang="en-US" sz="675"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17" name="Text Placeholder 2">
            <a:extLst>
              <a:ext uri="{FF2B5EF4-FFF2-40B4-BE49-F238E27FC236}">
                <a16:creationId xmlns:a16="http://schemas.microsoft.com/office/drawing/2014/main" id="{6465D881-EE0E-7B4E-9A69-9A71BCFF2069}"/>
              </a:ext>
            </a:extLst>
          </p:cNvPr>
          <p:cNvSpPr>
            <a:spLocks noGrp="1"/>
          </p:cNvSpPr>
          <p:nvPr>
            <p:ph type="body" sz="quarter" idx="34" hasCustomPrompt="1"/>
          </p:nvPr>
        </p:nvSpPr>
        <p:spPr>
          <a:xfrm>
            <a:off x="6386870" y="4734358"/>
            <a:ext cx="2286000" cy="914400"/>
          </a:xfrm>
          <a:prstGeom prst="rect">
            <a:avLst/>
          </a:prstGeom>
        </p:spPr>
        <p:txBody>
          <a:bodyPr lIns="0" tIns="0" rIns="0" bIns="0"/>
          <a:lstStyle>
            <a:lvl1pPr marL="0" indent="0">
              <a:spcBef>
                <a:spcPts val="0"/>
              </a:spcBef>
              <a:buNone/>
              <a:defRPr sz="900" b="1">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vl3pPr marL="0" indent="0">
              <a:spcBef>
                <a:spcPts val="0"/>
              </a:spcBef>
              <a:buNone/>
              <a:defRPr sz="7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7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Tree>
    <p:extLst>
      <p:ext uri="{BB962C8B-B14F-4D97-AF65-F5344CB8AC3E}">
        <p14:creationId xmlns:p14="http://schemas.microsoft.com/office/powerpoint/2010/main" val="3032260323"/>
      </p:ext>
    </p:extLst>
  </p:cSld>
  <p:clrMapOvr>
    <a:masterClrMapping/>
  </p:clrMapOvr>
  <p:extLst>
    <p:ext uri="{DCECCB84-F9BA-43D5-87BE-67443E8EF086}">
      <p15:sldGuideLst xmlns:p15="http://schemas.microsoft.com/office/powerpoint/2012/main">
        <p15:guide id="1" orient="horz" pos="2334">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 Photo cover (projected) INTERNAL US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A0E921D-F94B-4404-9443-1E14C4FB5FB4}"/>
              </a:ext>
            </a:extLst>
          </p:cNvPr>
          <p:cNvPicPr>
            <a:picLocks noChangeAspect="1"/>
          </p:cNvPicPr>
          <p:nvPr userDrawn="1"/>
        </p:nvPicPr>
        <p:blipFill rotWithShape="1">
          <a:blip r:embed="rId2"/>
          <a:stretch/>
        </p:blipFill>
        <p:spPr>
          <a:xfrm>
            <a:off x="138374" y="182881"/>
            <a:ext cx="1989338" cy="977047"/>
          </a:xfrm>
          <a:prstGeom prst="rect">
            <a:avLst/>
          </a:prstGeom>
          <a:solidFill>
            <a:schemeClr val="bg1"/>
          </a:solidFill>
          <a:ln w="15875">
            <a:noFill/>
            <a:round/>
          </a:ln>
        </p:spPr>
      </p:pic>
      <p:sp>
        <p:nvSpPr>
          <p:cNvPr id="14" name="Text Placeholder 3">
            <a:extLst>
              <a:ext uri="{FF2B5EF4-FFF2-40B4-BE49-F238E27FC236}">
                <a16:creationId xmlns:a16="http://schemas.microsoft.com/office/drawing/2014/main" id="{197A862C-E958-4706-BFAE-3F5E74915B09}"/>
              </a:ext>
            </a:extLst>
          </p:cNvPr>
          <p:cNvSpPr>
            <a:spLocks noGrp="1"/>
          </p:cNvSpPr>
          <p:nvPr>
            <p:ph type="body" sz="quarter" idx="26" hasCustomPrompt="1"/>
          </p:nvPr>
        </p:nvSpPr>
        <p:spPr>
          <a:xfrm>
            <a:off x="342989" y="6347832"/>
            <a:ext cx="8433779"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grpSp>
        <p:nvGrpSpPr>
          <p:cNvPr id="5" name="Group 4">
            <a:extLst>
              <a:ext uri="{FF2B5EF4-FFF2-40B4-BE49-F238E27FC236}">
                <a16:creationId xmlns:a16="http://schemas.microsoft.com/office/drawing/2014/main" id="{0D5BFA38-84E6-D244-AA61-DC257BDC19E7}"/>
              </a:ext>
            </a:extLst>
          </p:cNvPr>
          <p:cNvGrpSpPr/>
          <p:nvPr userDrawn="1"/>
        </p:nvGrpSpPr>
        <p:grpSpPr>
          <a:xfrm>
            <a:off x="2160833" y="1"/>
            <a:ext cx="2338653" cy="908851"/>
            <a:chOff x="3708307" y="0"/>
            <a:chExt cx="3117392" cy="908851"/>
          </a:xfrm>
        </p:grpSpPr>
        <p:sp>
          <p:nvSpPr>
            <p:cNvPr id="12" name="TextBox 11">
              <a:extLst>
                <a:ext uri="{FF2B5EF4-FFF2-40B4-BE49-F238E27FC236}">
                  <a16:creationId xmlns:a16="http://schemas.microsoft.com/office/drawing/2014/main" id="{4EEEE3B2-6FDE-6D49-884F-8995BD40DED5}"/>
                </a:ext>
              </a:extLst>
            </p:cNvPr>
            <p:cNvSpPr txBox="1"/>
            <p:nvPr/>
          </p:nvSpPr>
          <p:spPr>
            <a:xfrm>
              <a:off x="4028347" y="296047"/>
              <a:ext cx="2006067" cy="126958"/>
            </a:xfrm>
            <a:prstGeom prst="rect">
              <a:avLst/>
            </a:prstGeom>
            <a:noFill/>
          </p:spPr>
          <p:txBody>
            <a:bodyPr wrap="square" lIns="0" tIns="0" rIns="0" bIns="0" rtlCol="0">
              <a:spAutoFit/>
            </a:bodyPr>
            <a:lstStyle/>
            <a:p>
              <a:pPr algn="l"/>
              <a:r>
                <a:rPr lang="en-US" sz="825" b="0" dirty="0">
                  <a:solidFill>
                    <a:srgbClr val="595959"/>
                  </a:solidFill>
                  <a:latin typeface="Century Gothic" panose="020B0502020202020204" pitchFamily="34" charset="0"/>
                </a:rPr>
                <a:t>Nimble where it matters</a:t>
              </a:r>
            </a:p>
          </p:txBody>
        </p:sp>
        <p:sp>
          <p:nvSpPr>
            <p:cNvPr id="13" name="TextBox 12">
              <a:extLst>
                <a:ext uri="{FF2B5EF4-FFF2-40B4-BE49-F238E27FC236}">
                  <a16:creationId xmlns:a16="http://schemas.microsoft.com/office/drawing/2014/main" id="{9B25F676-0DD3-A44C-B621-7C8993CB0BBD}"/>
                </a:ext>
              </a:extLst>
            </p:cNvPr>
            <p:cNvSpPr txBox="1"/>
            <p:nvPr/>
          </p:nvSpPr>
          <p:spPr>
            <a:xfrm>
              <a:off x="4028347" y="510944"/>
              <a:ext cx="2797345" cy="126958"/>
            </a:xfrm>
            <a:prstGeom prst="rect">
              <a:avLst/>
            </a:prstGeom>
            <a:noFill/>
          </p:spPr>
          <p:txBody>
            <a:bodyPr wrap="square" lIns="0" tIns="0" rIns="0" bIns="0" rtlCol="0">
              <a:spAutoFit/>
            </a:bodyPr>
            <a:lstStyle/>
            <a:p>
              <a:pPr algn="l"/>
              <a:r>
                <a:rPr lang="en-US" sz="825" b="0" dirty="0">
                  <a:solidFill>
                    <a:srgbClr val="595959"/>
                  </a:solidFill>
                  <a:latin typeface="Century Gothic" panose="020B0502020202020204" pitchFamily="34" charset="0"/>
                </a:rPr>
                <a:t>Unparalleled in our ability to customize</a:t>
              </a:r>
            </a:p>
          </p:txBody>
        </p:sp>
        <p:sp>
          <p:nvSpPr>
            <p:cNvPr id="16" name="TextBox 15">
              <a:extLst>
                <a:ext uri="{FF2B5EF4-FFF2-40B4-BE49-F238E27FC236}">
                  <a16:creationId xmlns:a16="http://schemas.microsoft.com/office/drawing/2014/main" id="{6C2A31AE-CA34-8146-9EF3-4E66B7B826FF}"/>
                </a:ext>
              </a:extLst>
            </p:cNvPr>
            <p:cNvSpPr txBox="1"/>
            <p:nvPr/>
          </p:nvSpPr>
          <p:spPr>
            <a:xfrm>
              <a:off x="4028347" y="739574"/>
              <a:ext cx="2797352" cy="126958"/>
            </a:xfrm>
            <a:prstGeom prst="rect">
              <a:avLst/>
            </a:prstGeom>
            <a:noFill/>
          </p:spPr>
          <p:txBody>
            <a:bodyPr wrap="square" lIns="0" tIns="0" rIns="0" bIns="0" rtlCol="0">
              <a:spAutoFit/>
            </a:bodyPr>
            <a:lstStyle/>
            <a:p>
              <a:pPr algn="l"/>
              <a:r>
                <a:rPr lang="en-US" sz="825" b="0" dirty="0">
                  <a:solidFill>
                    <a:srgbClr val="595959"/>
                  </a:solidFill>
                  <a:latin typeface="Century Gothic" panose="020B0502020202020204" pitchFamily="34" charset="0"/>
                </a:rPr>
                <a:t>Guided by long-term value creation</a:t>
              </a:r>
            </a:p>
          </p:txBody>
        </p:sp>
        <p:cxnSp>
          <p:nvCxnSpPr>
            <p:cNvPr id="19" name="Straight Connector 18">
              <a:extLst>
                <a:ext uri="{FF2B5EF4-FFF2-40B4-BE49-F238E27FC236}">
                  <a16:creationId xmlns:a16="http://schemas.microsoft.com/office/drawing/2014/main" id="{9A017FF4-4093-9446-B581-EB9A6ABC9F5F}"/>
                </a:ext>
              </a:extLst>
            </p:cNvPr>
            <p:cNvCxnSpPr>
              <a:cxnSpLocks/>
            </p:cNvCxnSpPr>
            <p:nvPr userDrawn="1"/>
          </p:nvCxnSpPr>
          <p:spPr>
            <a:xfrm>
              <a:off x="3708307" y="0"/>
              <a:ext cx="0" cy="908851"/>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grpSp>
      <p:sp>
        <p:nvSpPr>
          <p:cNvPr id="18" name="Picture Placeholder 2">
            <a:extLst>
              <a:ext uri="{FF2B5EF4-FFF2-40B4-BE49-F238E27FC236}">
                <a16:creationId xmlns:a16="http://schemas.microsoft.com/office/drawing/2014/main" id="{DC571B82-37CE-419D-A99C-A10FEAE3606B}"/>
              </a:ext>
            </a:extLst>
          </p:cNvPr>
          <p:cNvSpPr>
            <a:spLocks noGrp="1"/>
          </p:cNvSpPr>
          <p:nvPr>
            <p:ph type="pic" sz="quarter" idx="27"/>
          </p:nvPr>
        </p:nvSpPr>
        <p:spPr>
          <a:xfrm>
            <a:off x="5371117" y="1"/>
            <a:ext cx="3772883" cy="5853113"/>
          </a:xfrm>
          <a:prstGeom prst="rect">
            <a:avLst/>
          </a:prstGeom>
          <a:solidFill>
            <a:srgbClr val="E6E6E6"/>
          </a:solidFill>
        </p:spPr>
        <p:txBody>
          <a:bodyPr/>
          <a:lstStyle>
            <a:lvl1pPr marL="0" indent="0">
              <a:buNone/>
              <a:defRPr sz="600"/>
            </a:lvl1pPr>
          </a:lstStyle>
          <a:p>
            <a:r>
              <a:rPr lang="en-US"/>
              <a:t>Click icon to add picture</a:t>
            </a:r>
            <a:endParaRPr lang="en-US" dirty="0"/>
          </a:p>
        </p:txBody>
      </p:sp>
      <p:sp>
        <p:nvSpPr>
          <p:cNvPr id="20" name="exstream_shape42">
            <a:extLst>
              <a:ext uri="{FF2B5EF4-FFF2-40B4-BE49-F238E27FC236}">
                <a16:creationId xmlns:a16="http://schemas.microsoft.com/office/drawing/2014/main" id="{1F951010-3266-4AF0-91BB-F076DD3F96E6}"/>
              </a:ext>
            </a:extLst>
          </p:cNvPr>
          <p:cNvSpPr>
            <a:spLocks noChangeArrowheads="1"/>
          </p:cNvSpPr>
          <p:nvPr userDrawn="1"/>
        </p:nvSpPr>
        <p:spPr bwMode="auto">
          <a:xfrm>
            <a:off x="336687" y="6537960"/>
            <a:ext cx="3086904" cy="161084"/>
          </a:xfrm>
          <a:prstGeom prst="rect">
            <a:avLst/>
          </a:prstGeom>
          <a:solidFill>
            <a:schemeClr val="bg1"/>
          </a:solidFill>
          <a:ln>
            <a:noFill/>
          </a:ln>
        </p:spPr>
        <p:txBody>
          <a:bodyPr lIns="0" tIns="0" rIns="0" bIns="0" anchor="b"/>
          <a:lstStyle/>
          <a:p>
            <a:pPr defTabSz="201721" fontAlgn="base">
              <a:spcBef>
                <a:spcPct val="0"/>
              </a:spcBef>
              <a:spcAft>
                <a:spcPct val="0"/>
              </a:spcAft>
            </a:pPr>
            <a:r>
              <a:rPr lang="en-US" sz="750" b="1" dirty="0">
                <a:solidFill>
                  <a:srgbClr val="000000"/>
                </a:solidFill>
                <a:latin typeface="Arial Narrow" panose="020B0606020202030204" pitchFamily="34" charset="0"/>
              </a:rPr>
              <a:t>Internal Use Only / Not for External Distribution</a:t>
            </a:r>
            <a:endParaRPr lang="en-US" sz="750" b="1" dirty="0">
              <a:solidFill>
                <a:srgbClr val="CC0066"/>
              </a:solidFill>
              <a:latin typeface="Arial Narrow" panose="020B0606020202030204" pitchFamily="34" charset="0"/>
            </a:endParaRPr>
          </a:p>
        </p:txBody>
      </p:sp>
      <p:sp>
        <p:nvSpPr>
          <p:cNvPr id="21" name="Text Placeholder 4">
            <a:extLst>
              <a:ext uri="{FF2B5EF4-FFF2-40B4-BE49-F238E27FC236}">
                <a16:creationId xmlns:a16="http://schemas.microsoft.com/office/drawing/2014/main" id="{69730251-2E0B-41CA-8AE5-78DCA1ABE9C2}"/>
              </a:ext>
            </a:extLst>
          </p:cNvPr>
          <p:cNvSpPr>
            <a:spLocks noGrp="1"/>
          </p:cNvSpPr>
          <p:nvPr>
            <p:ph type="body" sz="quarter" idx="10"/>
          </p:nvPr>
        </p:nvSpPr>
        <p:spPr>
          <a:xfrm>
            <a:off x="342989" y="1508760"/>
            <a:ext cx="4733253" cy="2926080"/>
          </a:xfrm>
          <a:prstGeom prst="rect">
            <a:avLst/>
          </a:prstGeom>
        </p:spPr>
        <p:txBody>
          <a:bodyPr lIns="0" rIns="0"/>
          <a:lstStyle>
            <a:lvl1pPr marL="0" indent="0">
              <a:spcBef>
                <a:spcPts val="0"/>
              </a:spcBef>
              <a:spcAft>
                <a:spcPts val="675"/>
              </a:spcAft>
              <a:buNone/>
              <a:defRPr lang="en-US" sz="270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b="1" kern="1200" dirty="0" smtClean="0">
                <a:solidFill>
                  <a:schemeClr val="tx1"/>
                </a:solidFill>
                <a:latin typeface="Century Gothic" panose="020B0502020202020204" pitchFamily="34" charset="0"/>
                <a:ea typeface="+mn-ea"/>
                <a:cs typeface="+mn-cs"/>
              </a:defRPr>
            </a:lvl3pPr>
            <a:lvl4pPr marL="0" indent="0">
              <a:spcBef>
                <a:spcPts val="0"/>
              </a:spcBef>
              <a:spcAft>
                <a:spcPts val="900"/>
              </a:spcAft>
              <a:buNone/>
              <a:defRPr lang="en-US" sz="1200" kern="1200" dirty="0" smtClean="0">
                <a:solidFill>
                  <a:schemeClr val="tx1"/>
                </a:solidFill>
                <a:latin typeface="Century Gothic" panose="020B0502020202020204" pitchFamily="34" charset="0"/>
                <a:ea typeface="+mn-ea"/>
                <a:cs typeface="+mn-cs"/>
              </a:defRPr>
            </a:lvl4pPr>
            <a:lvl5pPr marL="0" indent="0">
              <a:spcBef>
                <a:spcPts val="225"/>
              </a:spcBef>
              <a:buNone/>
              <a:defRPr lang="en-US" sz="105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D575CABE-47FD-AE43-93A2-F7000C812531}"/>
              </a:ext>
            </a:extLst>
          </p:cNvPr>
          <p:cNvPicPr>
            <a:picLocks/>
          </p:cNvPicPr>
          <p:nvPr userDrawn="1"/>
        </p:nvPicPr>
        <p:blipFill>
          <a:blip r:embed="rId3"/>
          <a:stretch>
            <a:fillRect/>
          </a:stretch>
        </p:blipFill>
        <p:spPr>
          <a:xfrm>
            <a:off x="16673" y="5853113"/>
            <a:ext cx="9144095" cy="91440"/>
          </a:xfrm>
          <a:prstGeom prst="rect">
            <a:avLst/>
          </a:prstGeom>
        </p:spPr>
      </p:pic>
    </p:spTree>
    <p:extLst>
      <p:ext uri="{BB962C8B-B14F-4D97-AF65-F5344CB8AC3E}">
        <p14:creationId xmlns:p14="http://schemas.microsoft.com/office/powerpoint/2010/main" val="2894519137"/>
      </p:ext>
    </p:extLst>
  </p:cSld>
  <p:clrMapOvr>
    <a:masterClrMapping/>
  </p:clrMapOvr>
  <p:extLst>
    <p:ext uri="{DCECCB84-F9BA-43D5-87BE-67443E8EF086}">
      <p15:sldGuideLst xmlns:p15="http://schemas.microsoft.com/office/powerpoint/2012/main">
        <p15:guide id="1" orient="horz" pos="4201">
          <p15:clr>
            <a:srgbClr val="FBAE40"/>
          </p15:clr>
        </p15:guide>
        <p15:guide id="2" pos="2015">
          <p15:clr>
            <a:srgbClr val="FBAE40"/>
          </p15:clr>
        </p15:guide>
        <p15:guide id="5" orient="horz" pos="290">
          <p15:clr>
            <a:srgbClr val="FBAE40"/>
          </p15:clr>
        </p15:guide>
        <p15:guide id="6" orient="horz" pos="552">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 Photo cover (projected) EXTERNAL US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A0E921D-F94B-4404-9443-1E14C4FB5FB4}"/>
              </a:ext>
            </a:extLst>
          </p:cNvPr>
          <p:cNvPicPr>
            <a:picLocks noChangeAspect="1"/>
          </p:cNvPicPr>
          <p:nvPr userDrawn="1"/>
        </p:nvPicPr>
        <p:blipFill rotWithShape="1">
          <a:blip r:embed="rId2"/>
          <a:stretch/>
        </p:blipFill>
        <p:spPr>
          <a:xfrm>
            <a:off x="138374" y="182881"/>
            <a:ext cx="1989338" cy="977047"/>
          </a:xfrm>
          <a:prstGeom prst="rect">
            <a:avLst/>
          </a:prstGeom>
          <a:solidFill>
            <a:schemeClr val="bg1"/>
          </a:solidFill>
          <a:ln w="15875">
            <a:noFill/>
            <a:round/>
          </a:ln>
        </p:spPr>
      </p:pic>
      <p:sp>
        <p:nvSpPr>
          <p:cNvPr id="14" name="Text Placeholder 3">
            <a:extLst>
              <a:ext uri="{FF2B5EF4-FFF2-40B4-BE49-F238E27FC236}">
                <a16:creationId xmlns:a16="http://schemas.microsoft.com/office/drawing/2014/main" id="{197A862C-E958-4706-BFAE-3F5E74915B09}"/>
              </a:ext>
            </a:extLst>
          </p:cNvPr>
          <p:cNvSpPr>
            <a:spLocks noGrp="1"/>
          </p:cNvSpPr>
          <p:nvPr>
            <p:ph type="body" sz="quarter" idx="26" hasCustomPrompt="1"/>
          </p:nvPr>
        </p:nvSpPr>
        <p:spPr>
          <a:xfrm>
            <a:off x="342989" y="6347832"/>
            <a:ext cx="8433203"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12" name="Picture Placeholder 2">
            <a:extLst>
              <a:ext uri="{FF2B5EF4-FFF2-40B4-BE49-F238E27FC236}">
                <a16:creationId xmlns:a16="http://schemas.microsoft.com/office/drawing/2014/main" id="{3AD9EBEF-458B-454D-8071-DE2019E3F1B8}"/>
              </a:ext>
            </a:extLst>
          </p:cNvPr>
          <p:cNvSpPr>
            <a:spLocks noGrp="1"/>
          </p:cNvSpPr>
          <p:nvPr>
            <p:ph type="pic" sz="quarter" idx="27"/>
          </p:nvPr>
        </p:nvSpPr>
        <p:spPr>
          <a:xfrm>
            <a:off x="5371117" y="1"/>
            <a:ext cx="3772883" cy="5853113"/>
          </a:xfrm>
          <a:prstGeom prst="rect">
            <a:avLst/>
          </a:prstGeom>
          <a:solidFill>
            <a:srgbClr val="E6E6E6"/>
          </a:solidFill>
        </p:spPr>
        <p:txBody>
          <a:bodyPr/>
          <a:lstStyle>
            <a:lvl1pPr marL="0" indent="0">
              <a:buNone/>
              <a:defRPr sz="600"/>
            </a:lvl1pPr>
          </a:lstStyle>
          <a:p>
            <a:r>
              <a:rPr lang="en-US"/>
              <a:t>Click icon to add picture</a:t>
            </a:r>
            <a:endParaRPr lang="en-US" dirty="0"/>
          </a:p>
        </p:txBody>
      </p:sp>
      <p:sp>
        <p:nvSpPr>
          <p:cNvPr id="19" name="Text Placeholder 4">
            <a:extLst>
              <a:ext uri="{FF2B5EF4-FFF2-40B4-BE49-F238E27FC236}">
                <a16:creationId xmlns:a16="http://schemas.microsoft.com/office/drawing/2014/main" id="{91F04F11-32DF-4423-B037-0273B6E2220C}"/>
              </a:ext>
            </a:extLst>
          </p:cNvPr>
          <p:cNvSpPr>
            <a:spLocks noGrp="1"/>
          </p:cNvSpPr>
          <p:nvPr>
            <p:ph type="body" sz="quarter" idx="10"/>
          </p:nvPr>
        </p:nvSpPr>
        <p:spPr>
          <a:xfrm>
            <a:off x="342989" y="1508760"/>
            <a:ext cx="4733253" cy="2926080"/>
          </a:xfrm>
          <a:prstGeom prst="rect">
            <a:avLst/>
          </a:prstGeom>
        </p:spPr>
        <p:txBody>
          <a:bodyPr lIns="0" rIns="0"/>
          <a:lstStyle>
            <a:lvl1pPr marL="0" indent="0">
              <a:spcBef>
                <a:spcPts val="0"/>
              </a:spcBef>
              <a:spcAft>
                <a:spcPts val="675"/>
              </a:spcAft>
              <a:buNone/>
              <a:defRPr lang="en-US" sz="270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b="1" kern="1200" dirty="0" smtClean="0">
                <a:solidFill>
                  <a:schemeClr val="tx1"/>
                </a:solidFill>
                <a:latin typeface="Century Gothic" panose="020B0502020202020204" pitchFamily="34" charset="0"/>
                <a:ea typeface="+mn-ea"/>
                <a:cs typeface="+mn-cs"/>
              </a:defRPr>
            </a:lvl3pPr>
            <a:lvl4pPr marL="0" indent="0">
              <a:spcBef>
                <a:spcPts val="0"/>
              </a:spcBef>
              <a:spcAft>
                <a:spcPts val="900"/>
              </a:spcAft>
              <a:buNone/>
              <a:defRPr lang="en-US" sz="1200" kern="1200" dirty="0" smtClean="0">
                <a:solidFill>
                  <a:schemeClr val="tx1"/>
                </a:solidFill>
                <a:latin typeface="Century Gothic" panose="020B0502020202020204" pitchFamily="34" charset="0"/>
                <a:ea typeface="+mn-ea"/>
                <a:cs typeface="+mn-cs"/>
              </a:defRPr>
            </a:lvl4pPr>
            <a:lvl5pPr marL="0" indent="0">
              <a:spcBef>
                <a:spcPts val="225"/>
              </a:spcBef>
              <a:buNone/>
              <a:defRPr lang="en-US" sz="105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3" name="Group 9">
            <a:extLst>
              <a:ext uri="{FF2B5EF4-FFF2-40B4-BE49-F238E27FC236}">
                <a16:creationId xmlns:a16="http://schemas.microsoft.com/office/drawing/2014/main" id="{51980389-B8E3-4A98-B5A9-6AD384187B9D}"/>
              </a:ext>
            </a:extLst>
          </p:cNvPr>
          <p:cNvGrpSpPr>
            <a:grpSpLocks/>
          </p:cNvGrpSpPr>
          <p:nvPr userDrawn="1"/>
        </p:nvGrpSpPr>
        <p:grpSpPr bwMode="white">
          <a:xfrm>
            <a:off x="6279992" y="6529972"/>
            <a:ext cx="2553366" cy="196851"/>
            <a:chOff x="1725" y="3493"/>
            <a:chExt cx="2144" cy="124"/>
          </a:xfrm>
        </p:grpSpPr>
        <p:sp>
          <p:nvSpPr>
            <p:cNvPr id="24" name="Text Box 10">
              <a:extLst>
                <a:ext uri="{FF2B5EF4-FFF2-40B4-BE49-F238E27FC236}">
                  <a16:creationId xmlns:a16="http://schemas.microsoft.com/office/drawing/2014/main" id="{F466D5D4-CAA2-4D11-A152-C613DC9B59E9}"/>
                </a:ext>
              </a:extLst>
            </p:cNvPr>
            <p:cNvSpPr txBox="1">
              <a:spLocks noChangeArrowheads="1"/>
            </p:cNvSpPr>
            <p:nvPr/>
          </p:nvSpPr>
          <p:spPr bwMode="white">
            <a:xfrm>
              <a:off x="1725" y="3504"/>
              <a:ext cx="2144" cy="84"/>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9728" tIns="0" rIns="109728" bIns="18288">
              <a:spAutoFit/>
            </a:bodyPr>
            <a:lstStyle>
              <a:lvl1pPr marL="115888" indent="-115888" eaLnBrk="0" hangingPunct="0">
                <a:defRPr sz="2400">
                  <a:solidFill>
                    <a:schemeClr val="tx1"/>
                  </a:solidFill>
                  <a:latin typeface="Arial" panose="020B0604020202020204" pitchFamily="34" charset="0"/>
                  <a:ea typeface="MS PGothic" panose="020B0600070205080204" pitchFamily="34" charset="-128"/>
                </a:defRPr>
              </a:lvl1pPr>
              <a:lvl2pPr marL="46037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86939" marR="0" lvl="0" indent="-86939" algn="ctr" defTabSz="685983" rtl="0" eaLnBrk="0" fontAlgn="auto" latinLnBrk="0" hangingPunct="0">
                <a:lnSpc>
                  <a:spcPct val="100000"/>
                </a:lnSpc>
                <a:spcBef>
                  <a:spcPts val="0"/>
                </a:spcBef>
                <a:spcAft>
                  <a:spcPts val="0"/>
                </a:spcAft>
                <a:buClrTx/>
                <a:buSzTx/>
                <a:buFontTx/>
                <a:buNone/>
                <a:tabLst/>
                <a:defRPr/>
              </a:pP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Not FDIC Insured   |   May Lose Value   |</a:t>
              </a:r>
              <a:r>
                <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a:t>
              </a: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No Bank Guarantee</a:t>
              </a:r>
              <a:endPar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endParaRPr>
            </a:p>
          </p:txBody>
        </p:sp>
        <p:sp>
          <p:nvSpPr>
            <p:cNvPr id="25" name="Rectangle 11">
              <a:extLst>
                <a:ext uri="{FF2B5EF4-FFF2-40B4-BE49-F238E27FC236}">
                  <a16:creationId xmlns:a16="http://schemas.microsoft.com/office/drawing/2014/main" id="{DB92AF45-06B9-4089-870D-4E413A9285C0}"/>
                </a:ext>
              </a:extLst>
            </p:cNvPr>
            <p:cNvSpPr>
              <a:spLocks noChangeArrowheads="1"/>
            </p:cNvSpPr>
            <p:nvPr/>
          </p:nvSpPr>
          <p:spPr bwMode="white">
            <a:xfrm>
              <a:off x="1798" y="3493"/>
              <a:ext cx="2023" cy="124"/>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983" rtl="0" eaLnBrk="1" fontAlgn="auto" latinLnBrk="0" hangingPunct="1">
                <a:lnSpc>
                  <a:spcPct val="100000"/>
                </a:lnSpc>
                <a:spcBef>
                  <a:spcPts val="0"/>
                </a:spcBef>
                <a:spcAft>
                  <a:spcPts val="0"/>
                </a:spcAft>
                <a:buClrTx/>
                <a:buSzTx/>
                <a:buFontTx/>
                <a:buNone/>
                <a:tabLst/>
                <a:defRPr/>
              </a:pPr>
              <a:endParaRPr kumimoji="0" lang="en-US" sz="675" b="0" i="0" u="none" strike="noStrike" kern="1200" cap="none" spc="0" normalizeH="0" baseline="0" noProof="0" dirty="0">
                <a:ln>
                  <a:noFill/>
                </a:ln>
                <a:solidFill>
                  <a:srgbClr val="000000"/>
                </a:solidFill>
                <a:effectLst/>
                <a:uLnTx/>
                <a:uFillTx/>
                <a:latin typeface="Arial"/>
                <a:ea typeface="+mn-ea"/>
                <a:cs typeface="+mn-cs"/>
              </a:endParaRPr>
            </a:p>
          </p:txBody>
        </p:sp>
      </p:grpSp>
      <p:pic>
        <p:nvPicPr>
          <p:cNvPr id="15" name="Picture 14">
            <a:extLst>
              <a:ext uri="{FF2B5EF4-FFF2-40B4-BE49-F238E27FC236}">
                <a16:creationId xmlns:a16="http://schemas.microsoft.com/office/drawing/2014/main" id="{D575CABE-47FD-AE43-93A2-F7000C812531}"/>
              </a:ext>
            </a:extLst>
          </p:cNvPr>
          <p:cNvPicPr>
            <a:picLocks/>
          </p:cNvPicPr>
          <p:nvPr userDrawn="1"/>
        </p:nvPicPr>
        <p:blipFill>
          <a:blip r:embed="rId3"/>
          <a:stretch>
            <a:fillRect/>
          </a:stretch>
        </p:blipFill>
        <p:spPr>
          <a:xfrm>
            <a:off x="0" y="5852160"/>
            <a:ext cx="9144095" cy="91440"/>
          </a:xfrm>
          <a:prstGeom prst="rect">
            <a:avLst/>
          </a:prstGeom>
        </p:spPr>
      </p:pic>
    </p:spTree>
    <p:extLst>
      <p:ext uri="{BB962C8B-B14F-4D97-AF65-F5344CB8AC3E}">
        <p14:creationId xmlns:p14="http://schemas.microsoft.com/office/powerpoint/2010/main" val="3710059270"/>
      </p:ext>
    </p:extLst>
  </p:cSld>
  <p:clrMapOvr>
    <a:masterClrMapping/>
  </p:clrMapOvr>
  <p:extLst>
    <p:ext uri="{DCECCB84-F9BA-43D5-87BE-67443E8EF086}">
      <p15:sldGuideLst xmlns:p15="http://schemas.microsoft.com/office/powerpoint/2012/main">
        <p15:guide id="1" orient="horz" pos="4201">
          <p15:clr>
            <a:srgbClr val="FBAE40"/>
          </p15:clr>
        </p15:guide>
        <p15:guide id="3" pos="287">
          <p15:clr>
            <a:srgbClr val="FBAE40"/>
          </p15:clr>
        </p15:guide>
        <p15:guide id="5" orient="horz" pos="296">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 Photo cover (projected) EXTERNAL US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A0E921D-F94B-4404-9443-1E14C4FB5FB4}"/>
              </a:ext>
            </a:extLst>
          </p:cNvPr>
          <p:cNvPicPr>
            <a:picLocks noChangeAspect="1"/>
          </p:cNvPicPr>
          <p:nvPr userDrawn="1"/>
        </p:nvPicPr>
        <p:blipFill rotWithShape="1">
          <a:blip r:embed="rId2"/>
          <a:stretch/>
        </p:blipFill>
        <p:spPr>
          <a:xfrm>
            <a:off x="138374" y="182881"/>
            <a:ext cx="1989338" cy="977047"/>
          </a:xfrm>
          <a:prstGeom prst="rect">
            <a:avLst/>
          </a:prstGeom>
          <a:solidFill>
            <a:schemeClr val="bg1"/>
          </a:solidFill>
          <a:ln w="15875">
            <a:noFill/>
            <a:round/>
          </a:ln>
        </p:spPr>
      </p:pic>
      <p:sp>
        <p:nvSpPr>
          <p:cNvPr id="14" name="Text Placeholder 3">
            <a:extLst>
              <a:ext uri="{FF2B5EF4-FFF2-40B4-BE49-F238E27FC236}">
                <a16:creationId xmlns:a16="http://schemas.microsoft.com/office/drawing/2014/main" id="{197A862C-E958-4706-BFAE-3F5E74915B09}"/>
              </a:ext>
            </a:extLst>
          </p:cNvPr>
          <p:cNvSpPr>
            <a:spLocks noGrp="1"/>
          </p:cNvSpPr>
          <p:nvPr>
            <p:ph type="body" sz="quarter" idx="26" hasCustomPrompt="1"/>
          </p:nvPr>
        </p:nvSpPr>
        <p:spPr>
          <a:xfrm>
            <a:off x="342989" y="6347832"/>
            <a:ext cx="8433203"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16" name="Picture Placeholder 2">
            <a:extLst>
              <a:ext uri="{FF2B5EF4-FFF2-40B4-BE49-F238E27FC236}">
                <a16:creationId xmlns:a16="http://schemas.microsoft.com/office/drawing/2014/main" id="{A0E3A7C6-E32A-4FC8-80B4-11AF266D0730}"/>
              </a:ext>
            </a:extLst>
          </p:cNvPr>
          <p:cNvSpPr>
            <a:spLocks noGrp="1"/>
          </p:cNvSpPr>
          <p:nvPr>
            <p:ph type="pic" sz="quarter" idx="27"/>
          </p:nvPr>
        </p:nvSpPr>
        <p:spPr>
          <a:xfrm>
            <a:off x="5371117" y="1"/>
            <a:ext cx="3772883" cy="5853113"/>
          </a:xfrm>
          <a:prstGeom prst="rect">
            <a:avLst/>
          </a:prstGeom>
          <a:solidFill>
            <a:srgbClr val="E6E6E6"/>
          </a:solidFill>
        </p:spPr>
        <p:txBody>
          <a:bodyPr/>
          <a:lstStyle>
            <a:lvl1pPr marL="0" indent="0">
              <a:buNone/>
              <a:defRPr sz="600"/>
            </a:lvl1pPr>
          </a:lstStyle>
          <a:p>
            <a:r>
              <a:rPr lang="en-US"/>
              <a:t>Click icon to add picture</a:t>
            </a:r>
            <a:endParaRPr lang="en-US" dirty="0"/>
          </a:p>
        </p:txBody>
      </p:sp>
      <p:sp>
        <p:nvSpPr>
          <p:cNvPr id="20" name="Text Placeholder 4">
            <a:extLst>
              <a:ext uri="{FF2B5EF4-FFF2-40B4-BE49-F238E27FC236}">
                <a16:creationId xmlns:a16="http://schemas.microsoft.com/office/drawing/2014/main" id="{D92FBE3D-03BD-42A1-BEFB-3F913842A9DC}"/>
              </a:ext>
            </a:extLst>
          </p:cNvPr>
          <p:cNvSpPr>
            <a:spLocks noGrp="1"/>
          </p:cNvSpPr>
          <p:nvPr>
            <p:ph type="body" sz="quarter" idx="10"/>
          </p:nvPr>
        </p:nvSpPr>
        <p:spPr>
          <a:xfrm>
            <a:off x="342989" y="1508759"/>
            <a:ext cx="4733253" cy="2926080"/>
          </a:xfrm>
          <a:prstGeom prst="rect">
            <a:avLst/>
          </a:prstGeom>
        </p:spPr>
        <p:txBody>
          <a:bodyPr lIns="0" rIns="0"/>
          <a:lstStyle>
            <a:lvl1pPr marL="0" indent="0">
              <a:spcBef>
                <a:spcPts val="0"/>
              </a:spcBef>
              <a:spcAft>
                <a:spcPts val="675"/>
              </a:spcAft>
              <a:buNone/>
              <a:defRPr lang="en-US" sz="270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b="1" kern="1200" dirty="0" smtClean="0">
                <a:solidFill>
                  <a:schemeClr val="tx1"/>
                </a:solidFill>
                <a:latin typeface="Century Gothic" panose="020B0502020202020204" pitchFamily="34" charset="0"/>
                <a:ea typeface="+mn-ea"/>
                <a:cs typeface="+mn-cs"/>
              </a:defRPr>
            </a:lvl3pPr>
            <a:lvl4pPr marL="0" indent="0">
              <a:spcBef>
                <a:spcPts val="0"/>
              </a:spcBef>
              <a:spcAft>
                <a:spcPts val="900"/>
              </a:spcAft>
              <a:buNone/>
              <a:defRPr lang="en-US" sz="1200" kern="1200" dirty="0" smtClean="0">
                <a:solidFill>
                  <a:schemeClr val="tx1"/>
                </a:solidFill>
                <a:latin typeface="Century Gothic" panose="020B0502020202020204" pitchFamily="34" charset="0"/>
                <a:ea typeface="+mn-ea"/>
                <a:cs typeface="+mn-cs"/>
              </a:defRPr>
            </a:lvl4pPr>
            <a:lvl5pPr marL="0" indent="0">
              <a:spcBef>
                <a:spcPts val="225"/>
              </a:spcBef>
              <a:buNone/>
              <a:defRPr lang="en-US" sz="105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21" name="Picture 20" descr="A picture containing text&#10;&#10;Description automatically generated">
            <a:extLst>
              <a:ext uri="{FF2B5EF4-FFF2-40B4-BE49-F238E27FC236}">
                <a16:creationId xmlns:a16="http://schemas.microsoft.com/office/drawing/2014/main" id="{594ED293-BE42-42EC-A298-929E2AC0D8F6}"/>
              </a:ext>
            </a:extLst>
          </p:cNvPr>
          <p:cNvPicPr>
            <a:picLocks noChangeAspect="1"/>
          </p:cNvPicPr>
          <p:nvPr userDrawn="1"/>
        </p:nvPicPr>
        <p:blipFill>
          <a:blip r:embed="rId3"/>
          <a:stretch>
            <a:fillRect/>
          </a:stretch>
        </p:blipFill>
        <p:spPr>
          <a:xfrm>
            <a:off x="342989" y="5212081"/>
            <a:ext cx="1457535" cy="397939"/>
          </a:xfrm>
          <a:prstGeom prst="rect">
            <a:avLst/>
          </a:prstGeom>
        </p:spPr>
      </p:pic>
      <p:grpSp>
        <p:nvGrpSpPr>
          <p:cNvPr id="22" name="Group 9">
            <a:extLst>
              <a:ext uri="{FF2B5EF4-FFF2-40B4-BE49-F238E27FC236}">
                <a16:creationId xmlns:a16="http://schemas.microsoft.com/office/drawing/2014/main" id="{E398864F-1529-4C4C-BC66-7CD2F752BFCF}"/>
              </a:ext>
            </a:extLst>
          </p:cNvPr>
          <p:cNvGrpSpPr>
            <a:grpSpLocks/>
          </p:cNvGrpSpPr>
          <p:nvPr userDrawn="1"/>
        </p:nvGrpSpPr>
        <p:grpSpPr bwMode="white">
          <a:xfrm>
            <a:off x="6279992" y="6529972"/>
            <a:ext cx="2553366" cy="196851"/>
            <a:chOff x="1725" y="3493"/>
            <a:chExt cx="2144" cy="124"/>
          </a:xfrm>
        </p:grpSpPr>
        <p:sp>
          <p:nvSpPr>
            <p:cNvPr id="23" name="Text Box 10">
              <a:extLst>
                <a:ext uri="{FF2B5EF4-FFF2-40B4-BE49-F238E27FC236}">
                  <a16:creationId xmlns:a16="http://schemas.microsoft.com/office/drawing/2014/main" id="{2638B9B2-8035-42FB-8761-AEB5E4A140E7}"/>
                </a:ext>
              </a:extLst>
            </p:cNvPr>
            <p:cNvSpPr txBox="1">
              <a:spLocks noChangeArrowheads="1"/>
            </p:cNvSpPr>
            <p:nvPr/>
          </p:nvSpPr>
          <p:spPr bwMode="white">
            <a:xfrm>
              <a:off x="1725" y="3504"/>
              <a:ext cx="2144" cy="84"/>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9728" tIns="0" rIns="109728" bIns="18288">
              <a:spAutoFit/>
            </a:bodyPr>
            <a:lstStyle>
              <a:lvl1pPr marL="115888" indent="-115888" eaLnBrk="0" hangingPunct="0">
                <a:defRPr sz="2400">
                  <a:solidFill>
                    <a:schemeClr val="tx1"/>
                  </a:solidFill>
                  <a:latin typeface="Arial" panose="020B0604020202020204" pitchFamily="34" charset="0"/>
                  <a:ea typeface="MS PGothic" panose="020B0600070205080204" pitchFamily="34" charset="-128"/>
                </a:defRPr>
              </a:lvl1pPr>
              <a:lvl2pPr marL="46037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86939" marR="0" lvl="0" indent="-86939" algn="ctr" defTabSz="685983" rtl="0" eaLnBrk="0" fontAlgn="auto" latinLnBrk="0" hangingPunct="0">
                <a:lnSpc>
                  <a:spcPct val="100000"/>
                </a:lnSpc>
                <a:spcBef>
                  <a:spcPts val="0"/>
                </a:spcBef>
                <a:spcAft>
                  <a:spcPts val="0"/>
                </a:spcAft>
                <a:buClrTx/>
                <a:buSzTx/>
                <a:buFontTx/>
                <a:buNone/>
                <a:tabLst/>
                <a:defRPr/>
              </a:pP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Not FDIC Insured   |   May Lose Value   |</a:t>
              </a:r>
              <a:r>
                <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a:t>
              </a: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No Bank Guarantee</a:t>
              </a:r>
              <a:endPar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endParaRPr>
            </a:p>
          </p:txBody>
        </p:sp>
        <p:sp>
          <p:nvSpPr>
            <p:cNvPr id="24" name="Rectangle 11">
              <a:extLst>
                <a:ext uri="{FF2B5EF4-FFF2-40B4-BE49-F238E27FC236}">
                  <a16:creationId xmlns:a16="http://schemas.microsoft.com/office/drawing/2014/main" id="{302CE7A1-CC66-439B-AC9A-92EC9402B2A2}"/>
                </a:ext>
              </a:extLst>
            </p:cNvPr>
            <p:cNvSpPr>
              <a:spLocks noChangeArrowheads="1"/>
            </p:cNvSpPr>
            <p:nvPr/>
          </p:nvSpPr>
          <p:spPr bwMode="white">
            <a:xfrm>
              <a:off x="1798" y="3493"/>
              <a:ext cx="2023" cy="124"/>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983" rtl="0" eaLnBrk="1" fontAlgn="auto" latinLnBrk="0" hangingPunct="1">
                <a:lnSpc>
                  <a:spcPct val="100000"/>
                </a:lnSpc>
                <a:spcBef>
                  <a:spcPts val="0"/>
                </a:spcBef>
                <a:spcAft>
                  <a:spcPts val="0"/>
                </a:spcAft>
                <a:buClrTx/>
                <a:buSzTx/>
                <a:buFontTx/>
                <a:buNone/>
                <a:tabLst/>
                <a:defRPr/>
              </a:pPr>
              <a:endParaRPr kumimoji="0" lang="en-US" sz="675" b="0" i="0" u="none" strike="noStrike" kern="1200" cap="none" spc="0" normalizeH="0" baseline="0" noProof="0" dirty="0">
                <a:ln>
                  <a:noFill/>
                </a:ln>
                <a:solidFill>
                  <a:srgbClr val="000000"/>
                </a:solidFill>
                <a:effectLst/>
                <a:uLnTx/>
                <a:uFillTx/>
                <a:latin typeface="Arial"/>
                <a:ea typeface="+mn-ea"/>
                <a:cs typeface="+mn-cs"/>
              </a:endParaRPr>
            </a:p>
          </p:txBody>
        </p:sp>
      </p:grpSp>
      <p:pic>
        <p:nvPicPr>
          <p:cNvPr id="15" name="Picture 14">
            <a:extLst>
              <a:ext uri="{FF2B5EF4-FFF2-40B4-BE49-F238E27FC236}">
                <a16:creationId xmlns:a16="http://schemas.microsoft.com/office/drawing/2014/main" id="{D575CABE-47FD-AE43-93A2-F7000C812531}"/>
              </a:ext>
            </a:extLst>
          </p:cNvPr>
          <p:cNvPicPr>
            <a:picLocks/>
          </p:cNvPicPr>
          <p:nvPr userDrawn="1"/>
        </p:nvPicPr>
        <p:blipFill>
          <a:blip r:embed="rId4"/>
          <a:stretch>
            <a:fillRect/>
          </a:stretch>
        </p:blipFill>
        <p:spPr>
          <a:xfrm>
            <a:off x="0" y="5852160"/>
            <a:ext cx="9144095" cy="91440"/>
          </a:xfrm>
          <a:prstGeom prst="rect">
            <a:avLst/>
          </a:prstGeom>
        </p:spPr>
      </p:pic>
    </p:spTree>
    <p:extLst>
      <p:ext uri="{BB962C8B-B14F-4D97-AF65-F5344CB8AC3E}">
        <p14:creationId xmlns:p14="http://schemas.microsoft.com/office/powerpoint/2010/main" val="813227158"/>
      </p:ext>
    </p:extLst>
  </p:cSld>
  <p:clrMapOvr>
    <a:masterClrMapping/>
  </p:clrMapOvr>
  <p:extLst>
    <p:ext uri="{DCECCB84-F9BA-43D5-87BE-67443E8EF086}">
      <p15:sldGuideLst xmlns:p15="http://schemas.microsoft.com/office/powerpoint/2012/main">
        <p15:guide id="1" orient="horz" pos="4201">
          <p15:clr>
            <a:srgbClr val="FBAE40"/>
          </p15:clr>
        </p15:guide>
        <p15:guide id="2" pos="288">
          <p15:clr>
            <a:srgbClr val="FBAE40"/>
          </p15:clr>
        </p15:guide>
        <p15:guide id="5" orient="horz" pos="296">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 Photo cover (projected) EXTERNAL US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A0E921D-F94B-4404-9443-1E14C4FB5FB4}"/>
              </a:ext>
            </a:extLst>
          </p:cNvPr>
          <p:cNvPicPr>
            <a:picLocks noChangeAspect="1"/>
          </p:cNvPicPr>
          <p:nvPr userDrawn="1"/>
        </p:nvPicPr>
        <p:blipFill rotWithShape="1">
          <a:blip r:embed="rId2"/>
          <a:stretch/>
        </p:blipFill>
        <p:spPr>
          <a:xfrm>
            <a:off x="138374" y="182881"/>
            <a:ext cx="1989338" cy="977047"/>
          </a:xfrm>
          <a:prstGeom prst="rect">
            <a:avLst/>
          </a:prstGeom>
          <a:solidFill>
            <a:schemeClr val="bg1"/>
          </a:solidFill>
          <a:ln w="15875">
            <a:noFill/>
            <a:round/>
          </a:ln>
        </p:spPr>
      </p:pic>
      <p:sp>
        <p:nvSpPr>
          <p:cNvPr id="14" name="Text Placeholder 3">
            <a:extLst>
              <a:ext uri="{FF2B5EF4-FFF2-40B4-BE49-F238E27FC236}">
                <a16:creationId xmlns:a16="http://schemas.microsoft.com/office/drawing/2014/main" id="{197A862C-E958-4706-BFAE-3F5E74915B09}"/>
              </a:ext>
            </a:extLst>
          </p:cNvPr>
          <p:cNvSpPr>
            <a:spLocks noGrp="1"/>
          </p:cNvSpPr>
          <p:nvPr>
            <p:ph type="body" sz="quarter" idx="26" hasCustomPrompt="1"/>
          </p:nvPr>
        </p:nvSpPr>
        <p:spPr>
          <a:xfrm>
            <a:off x="342989" y="6347832"/>
            <a:ext cx="8433203"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dirty="0"/>
              <a:t>Caveats</a:t>
            </a:r>
          </a:p>
        </p:txBody>
      </p:sp>
      <p:sp>
        <p:nvSpPr>
          <p:cNvPr id="20" name="Picture Placeholder 2">
            <a:extLst>
              <a:ext uri="{FF2B5EF4-FFF2-40B4-BE49-F238E27FC236}">
                <a16:creationId xmlns:a16="http://schemas.microsoft.com/office/drawing/2014/main" id="{06313AF8-B897-434A-99D4-24D89CB8E45B}"/>
              </a:ext>
            </a:extLst>
          </p:cNvPr>
          <p:cNvSpPr>
            <a:spLocks noGrp="1"/>
          </p:cNvSpPr>
          <p:nvPr>
            <p:ph type="pic" sz="quarter" idx="36"/>
          </p:nvPr>
        </p:nvSpPr>
        <p:spPr>
          <a:xfrm>
            <a:off x="5371117" y="1"/>
            <a:ext cx="3772883" cy="5853113"/>
          </a:xfrm>
          <a:prstGeom prst="rect">
            <a:avLst/>
          </a:prstGeom>
          <a:solidFill>
            <a:srgbClr val="E6E6E6"/>
          </a:solidFill>
        </p:spPr>
        <p:txBody>
          <a:bodyPr/>
          <a:lstStyle>
            <a:lvl1pPr marL="0" indent="0">
              <a:buNone/>
              <a:defRPr sz="600"/>
            </a:lvl1pPr>
          </a:lstStyle>
          <a:p>
            <a:r>
              <a:rPr lang="en-US"/>
              <a:t>Click icon to add picture</a:t>
            </a:r>
            <a:endParaRPr lang="en-US" dirty="0"/>
          </a:p>
        </p:txBody>
      </p:sp>
      <p:sp>
        <p:nvSpPr>
          <p:cNvPr id="21" name="Text Placeholder 2">
            <a:extLst>
              <a:ext uri="{FF2B5EF4-FFF2-40B4-BE49-F238E27FC236}">
                <a16:creationId xmlns:a16="http://schemas.microsoft.com/office/drawing/2014/main" id="{06A5E149-EA11-458E-80F2-64D0DF6C2F1C}"/>
              </a:ext>
            </a:extLst>
          </p:cNvPr>
          <p:cNvSpPr>
            <a:spLocks noGrp="1"/>
          </p:cNvSpPr>
          <p:nvPr>
            <p:ph type="body" sz="quarter" idx="30" hasCustomPrompt="1"/>
          </p:nvPr>
        </p:nvSpPr>
        <p:spPr>
          <a:xfrm>
            <a:off x="2596381" y="4008037"/>
            <a:ext cx="2057936" cy="1188720"/>
          </a:xfrm>
          <a:prstGeom prst="rect">
            <a:avLst/>
          </a:prstGeom>
        </p:spPr>
        <p:txBody>
          <a:bodyPr lIns="0" tIns="0" rIns="0" bIns="0"/>
          <a:lstStyle>
            <a:lvl1pPr marL="0" indent="0">
              <a:spcBef>
                <a:spcPts val="0"/>
              </a:spcBef>
              <a:buNone/>
              <a:defRPr sz="1050" b="1">
                <a:solidFill>
                  <a:schemeClr val="tx1"/>
                </a:solidFill>
                <a:latin typeface="Century Gothic" panose="020B0502020202020204" pitchFamily="34" charset="0"/>
              </a:defRPr>
            </a:lvl1pPr>
            <a:lvl2pPr marL="0" indent="0">
              <a:spcBef>
                <a:spcPts val="0"/>
              </a:spcBef>
              <a:buNone/>
              <a:defRPr sz="1050">
                <a:solidFill>
                  <a:schemeClr val="tx1"/>
                </a:solidFill>
                <a:latin typeface="Century Gothic" panose="020B0502020202020204" pitchFamily="34" charset="0"/>
              </a:defRPr>
            </a:lvl2pPr>
            <a:lvl3pPr marL="0" indent="0">
              <a:spcBef>
                <a:spcPts val="0"/>
              </a:spcBef>
              <a:buNone/>
              <a:defRPr sz="10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1050">
                <a:solidFill>
                  <a:schemeClr val="tx1"/>
                </a:solidFill>
                <a:latin typeface="Century Gothic" panose="020B0502020202020204" pitchFamily="34" charset="0"/>
              </a:defRPr>
            </a:lvl4pPr>
            <a:lvl5pPr marL="0" indent="0">
              <a:spcBef>
                <a:spcPts val="0"/>
              </a:spcBef>
              <a:buNone/>
              <a:defRPr sz="675"/>
            </a:lvl5pPr>
          </a:lstStyle>
          <a:p>
            <a:pPr lvl="0"/>
            <a:r>
              <a:rPr lang="en-US" dirty="0"/>
              <a:t>Name</a:t>
            </a:r>
          </a:p>
          <a:p>
            <a:pPr lvl="1"/>
            <a:r>
              <a:rPr lang="en-US" dirty="0"/>
              <a:t>Second level</a:t>
            </a:r>
          </a:p>
          <a:p>
            <a:pPr lvl="2"/>
            <a:r>
              <a:rPr lang="en-US" dirty="0"/>
              <a:t>Third level</a:t>
            </a:r>
          </a:p>
          <a:p>
            <a:pPr lvl="3"/>
            <a:r>
              <a:rPr lang="en-US" dirty="0"/>
              <a:t>Fourth level</a:t>
            </a:r>
          </a:p>
          <a:p>
            <a:pPr marL="0" marR="0" lvl="3"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22" name="Text Placeholder 2">
            <a:extLst>
              <a:ext uri="{FF2B5EF4-FFF2-40B4-BE49-F238E27FC236}">
                <a16:creationId xmlns:a16="http://schemas.microsoft.com/office/drawing/2014/main" id="{204DB56F-2013-4B88-BD75-94347C0C8D2E}"/>
              </a:ext>
            </a:extLst>
          </p:cNvPr>
          <p:cNvSpPr>
            <a:spLocks noGrp="1"/>
          </p:cNvSpPr>
          <p:nvPr>
            <p:ph type="body" sz="quarter" idx="32" hasCustomPrompt="1"/>
          </p:nvPr>
        </p:nvSpPr>
        <p:spPr>
          <a:xfrm>
            <a:off x="342987" y="4008038"/>
            <a:ext cx="2057936" cy="1188720"/>
          </a:xfrm>
          <a:prstGeom prst="rect">
            <a:avLst/>
          </a:prstGeom>
        </p:spPr>
        <p:txBody>
          <a:bodyPr lIns="0" tIns="0" rIns="0" bIns="0"/>
          <a:lstStyle>
            <a:lvl1pPr marL="0" indent="0">
              <a:spcBef>
                <a:spcPts val="0"/>
              </a:spcBef>
              <a:buNone/>
              <a:defRPr sz="1050" b="1">
                <a:solidFill>
                  <a:schemeClr val="tx1"/>
                </a:solidFill>
                <a:latin typeface="Century Gothic" panose="020B0502020202020204" pitchFamily="34" charset="0"/>
              </a:defRPr>
            </a:lvl1pPr>
            <a:lvl2pPr marL="0" indent="0">
              <a:spcBef>
                <a:spcPts val="0"/>
              </a:spcBef>
              <a:buNone/>
              <a:defRPr sz="1050">
                <a:solidFill>
                  <a:schemeClr val="tx1"/>
                </a:solidFill>
                <a:latin typeface="Century Gothic" panose="020B0502020202020204" pitchFamily="34" charset="0"/>
              </a:defRPr>
            </a:lvl2pPr>
            <a:lvl3pPr marL="0" indent="0">
              <a:spcBef>
                <a:spcPts val="0"/>
              </a:spcBef>
              <a:buNone/>
              <a:defRPr sz="1050">
                <a:solidFill>
                  <a:schemeClr val="tx1"/>
                </a:solidFill>
                <a:latin typeface="Century Gothic" panose="020B0502020202020204" pitchFamily="34" charset="0"/>
              </a:defRPr>
            </a:lvl3pPr>
            <a:lvl4pPr marL="0" marR="0"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sz="1050">
                <a:solidFill>
                  <a:schemeClr val="tx1"/>
                </a:solidFill>
                <a:latin typeface="Century Gothic" panose="020B0502020202020204" pitchFamily="34" charset="0"/>
              </a:defRPr>
            </a:lvl4pPr>
            <a:lvl5pPr marL="0" indent="0">
              <a:spcBef>
                <a:spcPts val="0"/>
              </a:spcBef>
              <a:buNone/>
              <a:defRPr sz="1050">
                <a:solidFill>
                  <a:schemeClr val="tx1"/>
                </a:solidFill>
                <a:latin typeface="Century Gothic" panose="020B0502020202020204" pitchFamily="34" charset="0"/>
              </a:defRPr>
            </a:lvl5pPr>
          </a:lstStyle>
          <a:p>
            <a:pPr lvl="0"/>
            <a:r>
              <a:rPr lang="en-US" dirty="0"/>
              <a:t>Name</a:t>
            </a:r>
          </a:p>
          <a:p>
            <a:pPr lvl="1"/>
            <a:r>
              <a:rPr lang="en-US" dirty="0"/>
              <a:t>Second level</a:t>
            </a:r>
          </a:p>
          <a:p>
            <a:pPr lvl="2"/>
            <a:r>
              <a:rPr lang="en-US" dirty="0"/>
              <a:t>Third level</a:t>
            </a:r>
          </a:p>
          <a:p>
            <a:pPr lvl="3"/>
            <a:r>
              <a:rPr lang="en-US" dirty="0"/>
              <a:t>Fourth level</a:t>
            </a:r>
          </a:p>
          <a:p>
            <a:pPr marL="0" marR="0" lvl="4" indent="0" algn="l" defTabSz="68598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Fifth level</a:t>
            </a:r>
          </a:p>
        </p:txBody>
      </p:sp>
      <p:sp>
        <p:nvSpPr>
          <p:cNvPr id="23" name="Text Placeholder 36">
            <a:extLst>
              <a:ext uri="{FF2B5EF4-FFF2-40B4-BE49-F238E27FC236}">
                <a16:creationId xmlns:a16="http://schemas.microsoft.com/office/drawing/2014/main" id="{03F75EA8-B60E-4F27-B756-96A7FA4043FA}"/>
              </a:ext>
            </a:extLst>
          </p:cNvPr>
          <p:cNvSpPr>
            <a:spLocks noGrp="1"/>
          </p:cNvSpPr>
          <p:nvPr>
            <p:ph type="body" sz="quarter" idx="33" hasCustomPrompt="1"/>
          </p:nvPr>
        </p:nvSpPr>
        <p:spPr>
          <a:xfrm>
            <a:off x="342988" y="3719475"/>
            <a:ext cx="754577" cy="212725"/>
          </a:xfrm>
          <a:prstGeom prst="rect">
            <a:avLst/>
          </a:prstGeom>
        </p:spPr>
        <p:txBody>
          <a:bodyPr lIns="0" tIns="0" rIns="0" bIns="0"/>
          <a:lstStyle>
            <a:lvl1pPr marL="0" indent="0">
              <a:buNone/>
              <a:defRPr sz="900">
                <a:latin typeface="Century Gothic" panose="020B0502020202020204" pitchFamily="34" charset="0"/>
              </a:defRPr>
            </a:lvl1pPr>
            <a:lvl2pPr marL="342991" indent="0">
              <a:buNone/>
              <a:defRPr sz="900"/>
            </a:lvl2pPr>
            <a:lvl3pPr marL="685983" indent="0">
              <a:buNone/>
              <a:defRPr sz="900"/>
            </a:lvl3pPr>
            <a:lvl4pPr marL="1028974" indent="0">
              <a:buNone/>
              <a:defRPr sz="900"/>
            </a:lvl4pPr>
            <a:lvl5pPr marL="1371966" indent="0">
              <a:buNone/>
              <a:defRPr sz="900"/>
            </a:lvl5pPr>
          </a:lstStyle>
          <a:p>
            <a:pPr lvl="0"/>
            <a:r>
              <a:rPr lang="en-US" dirty="0"/>
              <a:t>Presented by</a:t>
            </a:r>
          </a:p>
        </p:txBody>
      </p:sp>
      <p:sp>
        <p:nvSpPr>
          <p:cNvPr id="24" name="Text Placeholder 4">
            <a:extLst>
              <a:ext uri="{FF2B5EF4-FFF2-40B4-BE49-F238E27FC236}">
                <a16:creationId xmlns:a16="http://schemas.microsoft.com/office/drawing/2014/main" id="{C772CF5C-59AC-44CE-A8E6-03F82D07BB16}"/>
              </a:ext>
            </a:extLst>
          </p:cNvPr>
          <p:cNvSpPr>
            <a:spLocks noGrp="1"/>
          </p:cNvSpPr>
          <p:nvPr>
            <p:ph type="body" sz="quarter" idx="10"/>
          </p:nvPr>
        </p:nvSpPr>
        <p:spPr>
          <a:xfrm>
            <a:off x="342989" y="1508760"/>
            <a:ext cx="4733253" cy="2102522"/>
          </a:xfrm>
          <a:prstGeom prst="rect">
            <a:avLst/>
          </a:prstGeom>
        </p:spPr>
        <p:txBody>
          <a:bodyPr lIns="0" tIns="45720" rIns="0" bIns="45720"/>
          <a:lstStyle>
            <a:lvl1pPr marL="0" indent="0">
              <a:spcBef>
                <a:spcPts val="0"/>
              </a:spcBef>
              <a:spcAft>
                <a:spcPts val="675"/>
              </a:spcAft>
              <a:buNone/>
              <a:defRPr lang="en-US" sz="270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0"/>
              </a:spcBef>
              <a:buNone/>
              <a:defRPr lang="en-US" sz="1050" kern="1200" dirty="0" smtClean="0">
                <a:solidFill>
                  <a:schemeClr val="tx1"/>
                </a:solidFill>
                <a:latin typeface="Century Gothic" panose="020B0502020202020204" pitchFamily="34" charset="0"/>
                <a:ea typeface="+mn-ea"/>
                <a:cs typeface="+mn-cs"/>
              </a:defRPr>
            </a:lvl3pPr>
            <a:lvl4pPr marL="0" indent="0">
              <a:buNone/>
              <a:defRPr lang="en-US" sz="900" kern="1200" dirty="0" smtClean="0">
                <a:solidFill>
                  <a:schemeClr val="tx1"/>
                </a:solidFill>
                <a:latin typeface="Century Gothic" panose="020B0502020202020204" pitchFamily="34" charset="0"/>
                <a:ea typeface="+mn-ea"/>
                <a:cs typeface="+mn-cs"/>
              </a:defRPr>
            </a:lvl4pPr>
            <a:lvl5pPr marL="0" indent="0">
              <a:buNone/>
              <a:defRPr lang="en-US" sz="90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p:txBody>
      </p:sp>
      <p:grpSp>
        <p:nvGrpSpPr>
          <p:cNvPr id="25" name="Group 9">
            <a:extLst>
              <a:ext uri="{FF2B5EF4-FFF2-40B4-BE49-F238E27FC236}">
                <a16:creationId xmlns:a16="http://schemas.microsoft.com/office/drawing/2014/main" id="{FE69B1B5-FBC6-4D08-A1F7-DA08396D2E93}"/>
              </a:ext>
            </a:extLst>
          </p:cNvPr>
          <p:cNvGrpSpPr>
            <a:grpSpLocks/>
          </p:cNvGrpSpPr>
          <p:nvPr userDrawn="1"/>
        </p:nvGrpSpPr>
        <p:grpSpPr bwMode="white">
          <a:xfrm>
            <a:off x="6279992" y="6529972"/>
            <a:ext cx="2553366" cy="196851"/>
            <a:chOff x="1725" y="3493"/>
            <a:chExt cx="2144" cy="124"/>
          </a:xfrm>
        </p:grpSpPr>
        <p:sp>
          <p:nvSpPr>
            <p:cNvPr id="26" name="Text Box 10">
              <a:extLst>
                <a:ext uri="{FF2B5EF4-FFF2-40B4-BE49-F238E27FC236}">
                  <a16:creationId xmlns:a16="http://schemas.microsoft.com/office/drawing/2014/main" id="{CEC715D4-EFAD-4C0F-BC8E-2A478A11E4FF}"/>
                </a:ext>
              </a:extLst>
            </p:cNvPr>
            <p:cNvSpPr txBox="1">
              <a:spLocks noChangeArrowheads="1"/>
            </p:cNvSpPr>
            <p:nvPr/>
          </p:nvSpPr>
          <p:spPr bwMode="white">
            <a:xfrm>
              <a:off x="1725" y="3504"/>
              <a:ext cx="2144" cy="84"/>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9728" tIns="0" rIns="109728" bIns="18288">
              <a:spAutoFit/>
            </a:bodyPr>
            <a:lstStyle>
              <a:lvl1pPr marL="115888" indent="-115888" eaLnBrk="0" hangingPunct="0">
                <a:defRPr sz="2400">
                  <a:solidFill>
                    <a:schemeClr val="tx1"/>
                  </a:solidFill>
                  <a:latin typeface="Arial" panose="020B0604020202020204" pitchFamily="34" charset="0"/>
                  <a:ea typeface="MS PGothic" panose="020B0600070205080204" pitchFamily="34" charset="-128"/>
                </a:defRPr>
              </a:lvl1pPr>
              <a:lvl2pPr marL="46037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86939" marR="0" lvl="0" indent="-86939" algn="ctr" defTabSz="685983" rtl="0" eaLnBrk="0" fontAlgn="auto" latinLnBrk="0" hangingPunct="0">
                <a:lnSpc>
                  <a:spcPct val="100000"/>
                </a:lnSpc>
                <a:spcBef>
                  <a:spcPts val="0"/>
                </a:spcBef>
                <a:spcAft>
                  <a:spcPts val="0"/>
                </a:spcAft>
                <a:buClrTx/>
                <a:buSzTx/>
                <a:buFontTx/>
                <a:buNone/>
                <a:tabLst/>
                <a:defRPr/>
              </a:pP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Not FDIC Insured   |   May Lose Value   |</a:t>
              </a:r>
              <a:r>
                <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a:t>
              </a: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No Bank Guarantee</a:t>
              </a:r>
              <a:endPar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endParaRPr>
            </a:p>
          </p:txBody>
        </p:sp>
        <p:sp>
          <p:nvSpPr>
            <p:cNvPr id="27" name="Rectangle 11">
              <a:extLst>
                <a:ext uri="{FF2B5EF4-FFF2-40B4-BE49-F238E27FC236}">
                  <a16:creationId xmlns:a16="http://schemas.microsoft.com/office/drawing/2014/main" id="{9D4542E6-1CC2-4F80-87EF-D34C2C7EC2D9}"/>
                </a:ext>
              </a:extLst>
            </p:cNvPr>
            <p:cNvSpPr>
              <a:spLocks noChangeArrowheads="1"/>
            </p:cNvSpPr>
            <p:nvPr/>
          </p:nvSpPr>
          <p:spPr bwMode="white">
            <a:xfrm>
              <a:off x="1798" y="3493"/>
              <a:ext cx="2023" cy="124"/>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983" rtl="0" eaLnBrk="1" fontAlgn="auto" latinLnBrk="0" hangingPunct="1">
                <a:lnSpc>
                  <a:spcPct val="100000"/>
                </a:lnSpc>
                <a:spcBef>
                  <a:spcPts val="0"/>
                </a:spcBef>
                <a:spcAft>
                  <a:spcPts val="0"/>
                </a:spcAft>
                <a:buClrTx/>
                <a:buSzTx/>
                <a:buFontTx/>
                <a:buNone/>
                <a:tabLst/>
                <a:defRPr/>
              </a:pPr>
              <a:endParaRPr kumimoji="0" lang="en-US" sz="675" b="0" i="0" u="none" strike="noStrike" kern="1200" cap="none" spc="0" normalizeH="0" baseline="0" noProof="0" dirty="0">
                <a:ln>
                  <a:noFill/>
                </a:ln>
                <a:solidFill>
                  <a:srgbClr val="000000"/>
                </a:solidFill>
                <a:effectLst/>
                <a:uLnTx/>
                <a:uFillTx/>
                <a:latin typeface="Arial"/>
                <a:ea typeface="+mn-ea"/>
                <a:cs typeface="+mn-cs"/>
              </a:endParaRPr>
            </a:p>
          </p:txBody>
        </p:sp>
      </p:grpSp>
      <p:pic>
        <p:nvPicPr>
          <p:cNvPr id="15" name="Picture 14">
            <a:extLst>
              <a:ext uri="{FF2B5EF4-FFF2-40B4-BE49-F238E27FC236}">
                <a16:creationId xmlns:a16="http://schemas.microsoft.com/office/drawing/2014/main" id="{D575CABE-47FD-AE43-93A2-F7000C812531}"/>
              </a:ext>
            </a:extLst>
          </p:cNvPr>
          <p:cNvPicPr>
            <a:picLocks/>
          </p:cNvPicPr>
          <p:nvPr userDrawn="1"/>
        </p:nvPicPr>
        <p:blipFill>
          <a:blip r:embed="rId3"/>
          <a:stretch>
            <a:fillRect/>
          </a:stretch>
        </p:blipFill>
        <p:spPr>
          <a:xfrm>
            <a:off x="4764" y="5853113"/>
            <a:ext cx="9144095" cy="91440"/>
          </a:xfrm>
          <a:prstGeom prst="rect">
            <a:avLst/>
          </a:prstGeom>
        </p:spPr>
      </p:pic>
    </p:spTree>
    <p:extLst>
      <p:ext uri="{BB962C8B-B14F-4D97-AF65-F5344CB8AC3E}">
        <p14:creationId xmlns:p14="http://schemas.microsoft.com/office/powerpoint/2010/main" val="3917467898"/>
      </p:ext>
    </p:extLst>
  </p:cSld>
  <p:clrMapOvr>
    <a:masterClrMapping/>
  </p:clrMapOvr>
  <p:extLst>
    <p:ext uri="{DCECCB84-F9BA-43D5-87BE-67443E8EF086}">
      <p15:sldGuideLst xmlns:p15="http://schemas.microsoft.com/office/powerpoint/2012/main">
        <p15:guide id="1" orient="horz" pos="4201">
          <p15:clr>
            <a:srgbClr val="FBAE40"/>
          </p15:clr>
        </p15:guide>
        <p15:guide id="2" pos="288">
          <p15:clr>
            <a:srgbClr val="FBAE40"/>
          </p15:clr>
        </p15:guide>
        <p15:guide id="5" orient="horz" pos="296">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 Photo cover (projected) EXTERNAL US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A0E921D-F94B-4404-9443-1E14C4FB5FB4}"/>
              </a:ext>
            </a:extLst>
          </p:cNvPr>
          <p:cNvPicPr>
            <a:picLocks noChangeAspect="1"/>
          </p:cNvPicPr>
          <p:nvPr userDrawn="1"/>
        </p:nvPicPr>
        <p:blipFill rotWithShape="1">
          <a:blip r:embed="rId2"/>
          <a:stretch/>
        </p:blipFill>
        <p:spPr>
          <a:xfrm>
            <a:off x="138374" y="182881"/>
            <a:ext cx="1989338" cy="977047"/>
          </a:xfrm>
          <a:prstGeom prst="rect">
            <a:avLst/>
          </a:prstGeom>
          <a:solidFill>
            <a:schemeClr val="bg1"/>
          </a:solidFill>
          <a:ln w="15875">
            <a:noFill/>
            <a:round/>
          </a:ln>
        </p:spPr>
      </p:pic>
      <p:sp>
        <p:nvSpPr>
          <p:cNvPr id="14" name="Text Placeholder 3">
            <a:extLst>
              <a:ext uri="{FF2B5EF4-FFF2-40B4-BE49-F238E27FC236}">
                <a16:creationId xmlns:a16="http://schemas.microsoft.com/office/drawing/2014/main" id="{197A862C-E958-4706-BFAE-3F5E74915B09}"/>
              </a:ext>
            </a:extLst>
          </p:cNvPr>
          <p:cNvSpPr>
            <a:spLocks noGrp="1"/>
          </p:cNvSpPr>
          <p:nvPr>
            <p:ph type="body" sz="quarter" idx="26" hasCustomPrompt="1"/>
          </p:nvPr>
        </p:nvSpPr>
        <p:spPr>
          <a:xfrm>
            <a:off x="342989" y="6347832"/>
            <a:ext cx="8433203"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cxnSp>
        <p:nvCxnSpPr>
          <p:cNvPr id="18" name="Straight Connector 17">
            <a:extLst>
              <a:ext uri="{FF2B5EF4-FFF2-40B4-BE49-F238E27FC236}">
                <a16:creationId xmlns:a16="http://schemas.microsoft.com/office/drawing/2014/main" id="{29ECD14F-64DB-C346-BD00-CB866570F396}"/>
              </a:ext>
            </a:extLst>
          </p:cNvPr>
          <p:cNvCxnSpPr>
            <a:cxnSpLocks/>
          </p:cNvCxnSpPr>
          <p:nvPr userDrawn="1"/>
        </p:nvCxnSpPr>
        <p:spPr>
          <a:xfrm>
            <a:off x="2160833" y="0"/>
            <a:ext cx="0" cy="914400"/>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sp>
        <p:nvSpPr>
          <p:cNvPr id="16" name="Picture Placeholder 2">
            <a:extLst>
              <a:ext uri="{FF2B5EF4-FFF2-40B4-BE49-F238E27FC236}">
                <a16:creationId xmlns:a16="http://schemas.microsoft.com/office/drawing/2014/main" id="{8B2D35F4-50E7-4345-AEEF-054133BF7A01}"/>
              </a:ext>
            </a:extLst>
          </p:cNvPr>
          <p:cNvSpPr>
            <a:spLocks noGrp="1"/>
          </p:cNvSpPr>
          <p:nvPr>
            <p:ph type="pic" sz="quarter" idx="27"/>
          </p:nvPr>
        </p:nvSpPr>
        <p:spPr>
          <a:xfrm>
            <a:off x="5371117" y="1"/>
            <a:ext cx="3772883" cy="5853113"/>
          </a:xfrm>
          <a:prstGeom prst="rect">
            <a:avLst/>
          </a:prstGeom>
          <a:solidFill>
            <a:srgbClr val="E6E6E6"/>
          </a:solidFill>
        </p:spPr>
        <p:txBody>
          <a:bodyPr/>
          <a:lstStyle>
            <a:lvl1pPr marL="0" indent="0">
              <a:buNone/>
              <a:defRPr sz="600"/>
            </a:lvl1pPr>
          </a:lstStyle>
          <a:p>
            <a:r>
              <a:rPr lang="en-US"/>
              <a:t>Click icon to add picture</a:t>
            </a:r>
            <a:endParaRPr lang="en-US" dirty="0"/>
          </a:p>
        </p:txBody>
      </p:sp>
      <p:sp>
        <p:nvSpPr>
          <p:cNvPr id="19" name="Text Placeholder 10">
            <a:extLst>
              <a:ext uri="{FF2B5EF4-FFF2-40B4-BE49-F238E27FC236}">
                <a16:creationId xmlns:a16="http://schemas.microsoft.com/office/drawing/2014/main" id="{5BA045BA-281F-4FF9-B01B-99BB1EDCEF16}"/>
              </a:ext>
            </a:extLst>
          </p:cNvPr>
          <p:cNvSpPr>
            <a:spLocks noGrp="1"/>
          </p:cNvSpPr>
          <p:nvPr>
            <p:ph type="body" sz="quarter" idx="11" hasCustomPrompt="1"/>
          </p:nvPr>
        </p:nvSpPr>
        <p:spPr>
          <a:xfrm>
            <a:off x="2394971" y="488444"/>
            <a:ext cx="2681270" cy="507831"/>
          </a:xfrm>
          <a:prstGeom prst="rect">
            <a:avLst/>
          </a:prstGeom>
          <a:noFill/>
          <a:ln w="12700">
            <a:noFill/>
          </a:ln>
        </p:spPr>
        <p:txBody>
          <a:bodyPr wrap="square" lIns="0" tIns="91440" bIns="91440" anchor="b" anchorCtr="0">
            <a:spAutoFit/>
          </a:bodyPr>
          <a:lstStyle>
            <a:lvl1pPr marL="0" indent="0">
              <a:spcBef>
                <a:spcPts val="0"/>
              </a:spcBef>
              <a:buNone/>
              <a:defRPr sz="1050" b="1" i="0" baseline="0">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stStyle>
          <a:p>
            <a:pPr lvl="0"/>
            <a:r>
              <a:rPr lang="en-US" dirty="0"/>
              <a:t>Investment Platform </a:t>
            </a:r>
            <a:br>
              <a:rPr lang="en-US" dirty="0"/>
            </a:br>
            <a:r>
              <a:rPr lang="en-US" dirty="0"/>
              <a:t>2 lines</a:t>
            </a:r>
          </a:p>
        </p:txBody>
      </p:sp>
      <p:sp>
        <p:nvSpPr>
          <p:cNvPr id="20" name="Text Placeholder 4">
            <a:extLst>
              <a:ext uri="{FF2B5EF4-FFF2-40B4-BE49-F238E27FC236}">
                <a16:creationId xmlns:a16="http://schemas.microsoft.com/office/drawing/2014/main" id="{94BE114D-8AB3-4B5E-889D-82188FEB9006}"/>
              </a:ext>
            </a:extLst>
          </p:cNvPr>
          <p:cNvSpPr>
            <a:spLocks noGrp="1"/>
          </p:cNvSpPr>
          <p:nvPr>
            <p:ph type="body" sz="quarter" idx="10"/>
          </p:nvPr>
        </p:nvSpPr>
        <p:spPr>
          <a:xfrm>
            <a:off x="342989" y="1508760"/>
            <a:ext cx="4733253" cy="2745188"/>
          </a:xfrm>
          <a:prstGeom prst="rect">
            <a:avLst/>
          </a:prstGeom>
        </p:spPr>
        <p:txBody>
          <a:bodyPr lIns="0" rIns="0"/>
          <a:lstStyle>
            <a:lvl1pPr marL="0" indent="0">
              <a:spcBef>
                <a:spcPts val="0"/>
              </a:spcBef>
              <a:spcAft>
                <a:spcPts val="675"/>
              </a:spcAft>
              <a:buNone/>
              <a:defRPr lang="en-US" sz="270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b="1" kern="1200" dirty="0" smtClean="0">
                <a:solidFill>
                  <a:schemeClr val="tx1"/>
                </a:solidFill>
                <a:latin typeface="Century Gothic" panose="020B0502020202020204" pitchFamily="34" charset="0"/>
                <a:ea typeface="+mn-ea"/>
                <a:cs typeface="+mn-cs"/>
              </a:defRPr>
            </a:lvl3pPr>
            <a:lvl4pPr marL="0" indent="0">
              <a:spcBef>
                <a:spcPts val="0"/>
              </a:spcBef>
              <a:spcAft>
                <a:spcPts val="900"/>
              </a:spcAft>
              <a:buNone/>
              <a:defRPr lang="en-US" sz="1200" kern="1200" dirty="0" smtClean="0">
                <a:solidFill>
                  <a:schemeClr val="tx1"/>
                </a:solidFill>
                <a:latin typeface="Century Gothic" panose="020B0502020202020204" pitchFamily="34" charset="0"/>
                <a:ea typeface="+mn-ea"/>
                <a:cs typeface="+mn-cs"/>
              </a:defRPr>
            </a:lvl4pPr>
            <a:lvl5pPr marL="0" indent="0">
              <a:spcBef>
                <a:spcPts val="225"/>
              </a:spcBef>
              <a:buNone/>
              <a:defRPr lang="en-US" sz="105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1" name="Group 9">
            <a:extLst>
              <a:ext uri="{FF2B5EF4-FFF2-40B4-BE49-F238E27FC236}">
                <a16:creationId xmlns:a16="http://schemas.microsoft.com/office/drawing/2014/main" id="{03830C03-218A-4C96-8392-0BD351BF1E54}"/>
              </a:ext>
            </a:extLst>
          </p:cNvPr>
          <p:cNvGrpSpPr>
            <a:grpSpLocks/>
          </p:cNvGrpSpPr>
          <p:nvPr userDrawn="1"/>
        </p:nvGrpSpPr>
        <p:grpSpPr bwMode="white">
          <a:xfrm>
            <a:off x="6279992" y="6529972"/>
            <a:ext cx="2553366" cy="196851"/>
            <a:chOff x="1725" y="3493"/>
            <a:chExt cx="2144" cy="124"/>
          </a:xfrm>
        </p:grpSpPr>
        <p:sp>
          <p:nvSpPr>
            <p:cNvPr id="22" name="Text Box 10">
              <a:extLst>
                <a:ext uri="{FF2B5EF4-FFF2-40B4-BE49-F238E27FC236}">
                  <a16:creationId xmlns:a16="http://schemas.microsoft.com/office/drawing/2014/main" id="{4011514E-A5C2-4AB4-B6EF-14185BEE128C}"/>
                </a:ext>
              </a:extLst>
            </p:cNvPr>
            <p:cNvSpPr txBox="1">
              <a:spLocks noChangeArrowheads="1"/>
            </p:cNvSpPr>
            <p:nvPr/>
          </p:nvSpPr>
          <p:spPr bwMode="white">
            <a:xfrm>
              <a:off x="1725" y="3504"/>
              <a:ext cx="2144" cy="84"/>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9728" tIns="0" rIns="109728" bIns="18288">
              <a:spAutoFit/>
            </a:bodyPr>
            <a:lstStyle>
              <a:lvl1pPr marL="115888" indent="-115888" eaLnBrk="0" hangingPunct="0">
                <a:defRPr sz="2400">
                  <a:solidFill>
                    <a:schemeClr val="tx1"/>
                  </a:solidFill>
                  <a:latin typeface="Arial" panose="020B0604020202020204" pitchFamily="34" charset="0"/>
                  <a:ea typeface="MS PGothic" panose="020B0600070205080204" pitchFamily="34" charset="-128"/>
                </a:defRPr>
              </a:lvl1pPr>
              <a:lvl2pPr marL="46037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86939" marR="0" lvl="0" indent="-86939" algn="ctr" defTabSz="685983" rtl="0" eaLnBrk="0" fontAlgn="auto" latinLnBrk="0" hangingPunct="0">
                <a:lnSpc>
                  <a:spcPct val="100000"/>
                </a:lnSpc>
                <a:spcBef>
                  <a:spcPts val="0"/>
                </a:spcBef>
                <a:spcAft>
                  <a:spcPts val="0"/>
                </a:spcAft>
                <a:buClrTx/>
                <a:buSzTx/>
                <a:buFontTx/>
                <a:buNone/>
                <a:tabLst/>
                <a:defRPr/>
              </a:pP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Not FDIC Insured   |   May Lose Value   |</a:t>
              </a:r>
              <a:r>
                <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a:t>
              </a: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No Bank Guarantee</a:t>
              </a:r>
              <a:endPar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endParaRPr>
            </a:p>
          </p:txBody>
        </p:sp>
        <p:sp>
          <p:nvSpPr>
            <p:cNvPr id="23" name="Rectangle 11">
              <a:extLst>
                <a:ext uri="{FF2B5EF4-FFF2-40B4-BE49-F238E27FC236}">
                  <a16:creationId xmlns:a16="http://schemas.microsoft.com/office/drawing/2014/main" id="{ED6B13D4-0BF9-4C7E-A418-B7FF25D04164}"/>
                </a:ext>
              </a:extLst>
            </p:cNvPr>
            <p:cNvSpPr>
              <a:spLocks noChangeArrowheads="1"/>
            </p:cNvSpPr>
            <p:nvPr/>
          </p:nvSpPr>
          <p:spPr bwMode="white">
            <a:xfrm>
              <a:off x="1798" y="3493"/>
              <a:ext cx="2023" cy="124"/>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983" rtl="0" eaLnBrk="1" fontAlgn="auto" latinLnBrk="0" hangingPunct="1">
                <a:lnSpc>
                  <a:spcPct val="100000"/>
                </a:lnSpc>
                <a:spcBef>
                  <a:spcPts val="0"/>
                </a:spcBef>
                <a:spcAft>
                  <a:spcPts val="0"/>
                </a:spcAft>
                <a:buClrTx/>
                <a:buSzTx/>
                <a:buFontTx/>
                <a:buNone/>
                <a:tabLst/>
                <a:defRPr/>
              </a:pPr>
              <a:endParaRPr kumimoji="0" lang="en-US" sz="675" b="0" i="0" u="none" strike="noStrike" kern="1200" cap="none" spc="0" normalizeH="0" baseline="0" noProof="0" dirty="0">
                <a:ln>
                  <a:noFill/>
                </a:ln>
                <a:solidFill>
                  <a:srgbClr val="000000"/>
                </a:solidFill>
                <a:effectLst/>
                <a:uLnTx/>
                <a:uFillTx/>
                <a:latin typeface="Arial"/>
                <a:ea typeface="+mn-ea"/>
                <a:cs typeface="+mn-cs"/>
              </a:endParaRPr>
            </a:p>
          </p:txBody>
        </p:sp>
      </p:grpSp>
      <p:pic>
        <p:nvPicPr>
          <p:cNvPr id="15" name="Picture 14">
            <a:extLst>
              <a:ext uri="{FF2B5EF4-FFF2-40B4-BE49-F238E27FC236}">
                <a16:creationId xmlns:a16="http://schemas.microsoft.com/office/drawing/2014/main" id="{D575CABE-47FD-AE43-93A2-F7000C812531}"/>
              </a:ext>
            </a:extLst>
          </p:cNvPr>
          <p:cNvPicPr>
            <a:picLocks/>
          </p:cNvPicPr>
          <p:nvPr userDrawn="1"/>
        </p:nvPicPr>
        <p:blipFill>
          <a:blip r:embed="rId3"/>
          <a:stretch>
            <a:fillRect/>
          </a:stretch>
        </p:blipFill>
        <p:spPr>
          <a:xfrm>
            <a:off x="19055" y="5853113"/>
            <a:ext cx="9144095" cy="91440"/>
          </a:xfrm>
          <a:prstGeom prst="rect">
            <a:avLst/>
          </a:prstGeom>
        </p:spPr>
      </p:pic>
    </p:spTree>
    <p:extLst>
      <p:ext uri="{BB962C8B-B14F-4D97-AF65-F5344CB8AC3E}">
        <p14:creationId xmlns:p14="http://schemas.microsoft.com/office/powerpoint/2010/main" val="131565151"/>
      </p:ext>
    </p:extLst>
  </p:cSld>
  <p:clrMapOvr>
    <a:masterClrMapping/>
  </p:clrMapOvr>
  <p:extLst>
    <p:ext uri="{DCECCB84-F9BA-43D5-87BE-67443E8EF086}">
      <p15:sldGuideLst xmlns:p15="http://schemas.microsoft.com/office/powerpoint/2012/main">
        <p15:guide id="1" orient="horz" pos="4201">
          <p15:clr>
            <a:srgbClr val="FBAE40"/>
          </p15:clr>
        </p15:guide>
        <p15:guide id="2" pos="2011">
          <p15:clr>
            <a:srgbClr val="FBAE40"/>
          </p15:clr>
        </p15:guide>
        <p15:guide id="5" orient="horz" pos="547">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 Progress window cover (projected) CVP INTERNAL USE">
    <p:spTree>
      <p:nvGrpSpPr>
        <p:cNvPr id="1" name=""/>
        <p:cNvGrpSpPr/>
        <p:nvPr/>
      </p:nvGrpSpPr>
      <p:grpSpPr>
        <a:xfrm>
          <a:off x="0" y="0"/>
          <a:ext cx="0" cy="0"/>
          <a:chOff x="0" y="0"/>
          <a:chExt cx="0" cy="0"/>
        </a:xfrm>
      </p:grpSpPr>
      <p:pic>
        <p:nvPicPr>
          <p:cNvPr id="20" name="Picture 19" descr="A picture containing logo&#10;&#10;Description automatically generated">
            <a:extLst>
              <a:ext uri="{FF2B5EF4-FFF2-40B4-BE49-F238E27FC236}">
                <a16:creationId xmlns:a16="http://schemas.microsoft.com/office/drawing/2014/main" id="{60124B95-44EE-C14F-8A93-64537DF8C882}"/>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1897" y="669992"/>
            <a:ext cx="5173071" cy="6188008"/>
          </a:xfrm>
          <a:prstGeom prst="rect">
            <a:avLst/>
          </a:prstGeom>
        </p:spPr>
      </p:pic>
      <p:pic>
        <p:nvPicPr>
          <p:cNvPr id="19" name="Picture 18">
            <a:extLst>
              <a:ext uri="{FF2B5EF4-FFF2-40B4-BE49-F238E27FC236}">
                <a16:creationId xmlns:a16="http://schemas.microsoft.com/office/drawing/2014/main" id="{220FD1CC-449B-42FD-8F17-80315A1DC946}"/>
              </a:ext>
            </a:extLst>
          </p:cNvPr>
          <p:cNvPicPr>
            <a:picLocks noChangeAspect="1"/>
          </p:cNvPicPr>
          <p:nvPr userDrawn="1"/>
        </p:nvPicPr>
        <p:blipFill rotWithShape="1">
          <a:blip r:embed="rId3"/>
          <a:stretch/>
        </p:blipFill>
        <p:spPr>
          <a:xfrm>
            <a:off x="138374" y="182881"/>
            <a:ext cx="1989338" cy="977047"/>
          </a:xfrm>
          <a:prstGeom prst="rect">
            <a:avLst/>
          </a:prstGeom>
          <a:solidFill>
            <a:schemeClr val="bg1"/>
          </a:solidFill>
          <a:ln w="15875">
            <a:noFill/>
            <a:round/>
          </a:ln>
        </p:spPr>
      </p:pic>
      <p:grpSp>
        <p:nvGrpSpPr>
          <p:cNvPr id="21" name="Group 20">
            <a:extLst>
              <a:ext uri="{FF2B5EF4-FFF2-40B4-BE49-F238E27FC236}">
                <a16:creationId xmlns:a16="http://schemas.microsoft.com/office/drawing/2014/main" id="{F8DAF990-9E86-40B2-82E7-3B75DA23012A}"/>
              </a:ext>
            </a:extLst>
          </p:cNvPr>
          <p:cNvGrpSpPr/>
          <p:nvPr userDrawn="1"/>
        </p:nvGrpSpPr>
        <p:grpSpPr>
          <a:xfrm>
            <a:off x="3011003" y="393183"/>
            <a:ext cx="5955406" cy="251922"/>
            <a:chOff x="3051600" y="393183"/>
            <a:chExt cx="7938474" cy="251922"/>
          </a:xfrm>
        </p:grpSpPr>
        <p:sp>
          <p:nvSpPr>
            <p:cNvPr id="22" name="TextBox 21">
              <a:extLst>
                <a:ext uri="{FF2B5EF4-FFF2-40B4-BE49-F238E27FC236}">
                  <a16:creationId xmlns:a16="http://schemas.microsoft.com/office/drawing/2014/main" id="{E9AFE523-5474-48A3-A074-A1F71C018C60}"/>
                </a:ext>
              </a:extLst>
            </p:cNvPr>
            <p:cNvSpPr txBox="1"/>
            <p:nvPr/>
          </p:nvSpPr>
          <p:spPr>
            <a:xfrm>
              <a:off x="3051600" y="396000"/>
              <a:ext cx="2006067" cy="219291"/>
            </a:xfrm>
            <a:prstGeom prst="rect">
              <a:avLst/>
            </a:prstGeom>
            <a:noFill/>
          </p:spPr>
          <p:txBody>
            <a:bodyPr wrap="square" rtlCol="0">
              <a:spAutoFit/>
            </a:bodyPr>
            <a:lstStyle/>
            <a:p>
              <a:r>
                <a:rPr lang="en-US" sz="825" b="0" dirty="0">
                  <a:solidFill>
                    <a:srgbClr val="595959"/>
                  </a:solidFill>
                  <a:latin typeface="Century Gothic" panose="020B0502020202020204" pitchFamily="34" charset="0"/>
                </a:rPr>
                <a:t>Nimble where it matters</a:t>
              </a:r>
            </a:p>
          </p:txBody>
        </p:sp>
        <p:sp>
          <p:nvSpPr>
            <p:cNvPr id="23" name="TextBox 22">
              <a:extLst>
                <a:ext uri="{FF2B5EF4-FFF2-40B4-BE49-F238E27FC236}">
                  <a16:creationId xmlns:a16="http://schemas.microsoft.com/office/drawing/2014/main" id="{FA64B1A4-B3D5-4156-994C-7E41151A9A3F}"/>
                </a:ext>
              </a:extLst>
            </p:cNvPr>
            <p:cNvSpPr txBox="1"/>
            <p:nvPr/>
          </p:nvSpPr>
          <p:spPr>
            <a:xfrm>
              <a:off x="4925707" y="393183"/>
              <a:ext cx="3163674" cy="219291"/>
            </a:xfrm>
            <a:prstGeom prst="rect">
              <a:avLst/>
            </a:prstGeom>
            <a:noFill/>
          </p:spPr>
          <p:txBody>
            <a:bodyPr wrap="square" rtlCol="0">
              <a:spAutoFit/>
            </a:bodyPr>
            <a:lstStyle/>
            <a:p>
              <a:pPr algn="ctr"/>
              <a:r>
                <a:rPr lang="en-US" sz="825" b="0" dirty="0">
                  <a:solidFill>
                    <a:srgbClr val="595959"/>
                  </a:solidFill>
                  <a:latin typeface="Century Gothic" panose="020B0502020202020204" pitchFamily="34" charset="0"/>
                </a:rPr>
                <a:t>Unparalleled in our ability to customize</a:t>
              </a:r>
            </a:p>
          </p:txBody>
        </p:sp>
        <p:sp>
          <p:nvSpPr>
            <p:cNvPr id="25" name="TextBox 24">
              <a:extLst>
                <a:ext uri="{FF2B5EF4-FFF2-40B4-BE49-F238E27FC236}">
                  <a16:creationId xmlns:a16="http://schemas.microsoft.com/office/drawing/2014/main" id="{17DC53B7-4ACD-4C49-BA6C-DEAD2D3452EE}"/>
                </a:ext>
              </a:extLst>
            </p:cNvPr>
            <p:cNvSpPr txBox="1"/>
            <p:nvPr/>
          </p:nvSpPr>
          <p:spPr>
            <a:xfrm>
              <a:off x="8192722" y="396000"/>
              <a:ext cx="2797352" cy="219291"/>
            </a:xfrm>
            <a:prstGeom prst="rect">
              <a:avLst/>
            </a:prstGeom>
            <a:noFill/>
          </p:spPr>
          <p:txBody>
            <a:bodyPr wrap="square" rtlCol="0">
              <a:spAutoFit/>
            </a:bodyPr>
            <a:lstStyle/>
            <a:p>
              <a:r>
                <a:rPr lang="en-US" sz="825" b="0" dirty="0">
                  <a:solidFill>
                    <a:srgbClr val="595959"/>
                  </a:solidFill>
                  <a:latin typeface="Century Gothic" panose="020B0502020202020204" pitchFamily="34" charset="0"/>
                </a:rPr>
                <a:t>Guided by long-term value creation</a:t>
              </a:r>
            </a:p>
          </p:txBody>
        </p:sp>
        <p:grpSp>
          <p:nvGrpSpPr>
            <p:cNvPr id="33" name="Group 32">
              <a:extLst>
                <a:ext uri="{FF2B5EF4-FFF2-40B4-BE49-F238E27FC236}">
                  <a16:creationId xmlns:a16="http://schemas.microsoft.com/office/drawing/2014/main" id="{65CAB61B-3311-497F-8B1C-9A1A7B982276}"/>
                </a:ext>
              </a:extLst>
            </p:cNvPr>
            <p:cNvGrpSpPr/>
            <p:nvPr userDrawn="1"/>
          </p:nvGrpSpPr>
          <p:grpSpPr>
            <a:xfrm>
              <a:off x="4996963" y="416504"/>
              <a:ext cx="3064783" cy="228601"/>
              <a:chOff x="4462435" y="454230"/>
              <a:chExt cx="2222671" cy="183702"/>
            </a:xfrm>
          </p:grpSpPr>
          <p:cxnSp>
            <p:nvCxnSpPr>
              <p:cNvPr id="34" name="Straight Connector 33">
                <a:extLst>
                  <a:ext uri="{FF2B5EF4-FFF2-40B4-BE49-F238E27FC236}">
                    <a16:creationId xmlns:a16="http://schemas.microsoft.com/office/drawing/2014/main" id="{794DFE67-A5F9-45F9-896E-74457919C458}"/>
                  </a:ext>
                </a:extLst>
              </p:cNvPr>
              <p:cNvCxnSpPr>
                <a:cxnSpLocks/>
              </p:cNvCxnSpPr>
              <p:nvPr userDrawn="1"/>
            </p:nvCxnSpPr>
            <p:spPr>
              <a:xfrm>
                <a:off x="4462435" y="454230"/>
                <a:ext cx="0" cy="183702"/>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D461ABE-0590-4729-AF01-D91891CDA274}"/>
                  </a:ext>
                </a:extLst>
              </p:cNvPr>
              <p:cNvCxnSpPr>
                <a:cxnSpLocks/>
              </p:cNvCxnSpPr>
              <p:nvPr userDrawn="1"/>
            </p:nvCxnSpPr>
            <p:spPr>
              <a:xfrm>
                <a:off x="6685106" y="454230"/>
                <a:ext cx="0" cy="183702"/>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grpSp>
      </p:grpSp>
      <p:sp>
        <p:nvSpPr>
          <p:cNvPr id="55" name="Text Placeholder 3">
            <a:extLst>
              <a:ext uri="{FF2B5EF4-FFF2-40B4-BE49-F238E27FC236}">
                <a16:creationId xmlns:a16="http://schemas.microsoft.com/office/drawing/2014/main" id="{327152F7-9A6B-437E-BFF9-FD5B3518D2C7}"/>
              </a:ext>
            </a:extLst>
          </p:cNvPr>
          <p:cNvSpPr>
            <a:spLocks noGrp="1"/>
          </p:cNvSpPr>
          <p:nvPr>
            <p:ph type="body" sz="quarter" idx="27"/>
          </p:nvPr>
        </p:nvSpPr>
        <p:spPr>
          <a:xfrm>
            <a:off x="1622961" y="2015825"/>
            <a:ext cx="3302861" cy="3110282"/>
          </a:xfrm>
          <a:prstGeom prst="rect">
            <a:avLst/>
          </a:prstGeom>
        </p:spPr>
        <p:txBody>
          <a:bodyPr/>
          <a:lstStyle>
            <a:lvl1pPr marL="0" indent="0" algn="l" defTabSz="685983" rtl="0" eaLnBrk="1" latinLnBrk="0" hangingPunct="1">
              <a:lnSpc>
                <a:spcPts val="4351"/>
              </a:lnSpc>
              <a:spcBef>
                <a:spcPts val="0"/>
              </a:spcBef>
              <a:buNone/>
              <a:defRPr lang="en-US" sz="4201" b="1" kern="1200" dirty="0" smtClean="0">
                <a:solidFill>
                  <a:schemeClr val="bg1"/>
                </a:solidFill>
                <a:latin typeface="Century Gothic" panose="020B0502020202020204" pitchFamily="34" charset="0"/>
                <a:ea typeface="+mn-ea"/>
                <a:cs typeface="+mn-cs"/>
              </a:defRPr>
            </a:lvl1pPr>
            <a:lvl2pPr marL="342991" indent="0">
              <a:lnSpc>
                <a:spcPts val="4351"/>
              </a:lnSpc>
              <a:spcBef>
                <a:spcPts val="0"/>
              </a:spcBef>
              <a:buNone/>
              <a:defRPr>
                <a:solidFill>
                  <a:schemeClr val="bg1"/>
                </a:solidFill>
              </a:defRPr>
            </a:lvl2pPr>
          </a:lstStyle>
          <a:p>
            <a:pPr lvl="0"/>
            <a:r>
              <a:rPr lang="en-US"/>
              <a:t>Click to edit Master text styles</a:t>
            </a:r>
          </a:p>
          <a:p>
            <a:pPr lvl="1"/>
            <a:r>
              <a:rPr lang="en-US"/>
              <a:t>Second level</a:t>
            </a:r>
          </a:p>
        </p:txBody>
      </p:sp>
      <p:sp>
        <p:nvSpPr>
          <p:cNvPr id="56" name="Text Placeholder 3">
            <a:extLst>
              <a:ext uri="{FF2B5EF4-FFF2-40B4-BE49-F238E27FC236}">
                <a16:creationId xmlns:a16="http://schemas.microsoft.com/office/drawing/2014/main" id="{10EF19EA-3528-4CA9-A8CE-F04FADBEF1DE}"/>
              </a:ext>
            </a:extLst>
          </p:cNvPr>
          <p:cNvSpPr>
            <a:spLocks noGrp="1"/>
          </p:cNvSpPr>
          <p:nvPr>
            <p:ph type="body" sz="quarter" idx="29" hasCustomPrompt="1"/>
          </p:nvPr>
        </p:nvSpPr>
        <p:spPr>
          <a:xfrm>
            <a:off x="5487830" y="6300623"/>
            <a:ext cx="3263745"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825"/>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ts val="825"/>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p:txBody>
      </p:sp>
      <p:sp>
        <p:nvSpPr>
          <p:cNvPr id="57" name="Text Placeholder 4">
            <a:extLst>
              <a:ext uri="{FF2B5EF4-FFF2-40B4-BE49-F238E27FC236}">
                <a16:creationId xmlns:a16="http://schemas.microsoft.com/office/drawing/2014/main" id="{DCB5B054-8984-4A08-9DBD-912A31E8E6F7}"/>
              </a:ext>
            </a:extLst>
          </p:cNvPr>
          <p:cNvSpPr>
            <a:spLocks noGrp="1"/>
          </p:cNvSpPr>
          <p:nvPr>
            <p:ph type="body" sz="quarter" idx="28"/>
          </p:nvPr>
        </p:nvSpPr>
        <p:spPr>
          <a:xfrm>
            <a:off x="5487828" y="2121408"/>
            <a:ext cx="3224100" cy="2331720"/>
          </a:xfrm>
          <a:prstGeom prst="rect">
            <a:avLst/>
          </a:prstGeom>
        </p:spPr>
        <p:txBody>
          <a:bodyPr lIns="0" rIns="0"/>
          <a:lstStyle>
            <a:lvl1pPr marL="0" indent="0">
              <a:spcBef>
                <a:spcPts val="0"/>
              </a:spcBef>
              <a:spcAft>
                <a:spcPts val="900"/>
              </a:spcAft>
              <a:buNone/>
              <a:defRPr lang="en-US" sz="210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225"/>
              </a:spcBef>
              <a:spcAft>
                <a:spcPts val="0"/>
              </a:spcAft>
              <a:buNone/>
              <a:defRPr lang="en-US" sz="1200" b="1" kern="1200" dirty="0" smtClean="0">
                <a:solidFill>
                  <a:schemeClr val="tx1"/>
                </a:solidFill>
                <a:latin typeface="Century Gothic" panose="020B0502020202020204" pitchFamily="34" charset="0"/>
                <a:ea typeface="+mn-ea"/>
                <a:cs typeface="+mn-cs"/>
              </a:defRPr>
            </a:lvl2pPr>
            <a:lvl3pPr marL="0" indent="0">
              <a:spcBef>
                <a:spcPts val="0"/>
              </a:spcBef>
              <a:spcAft>
                <a:spcPts val="900"/>
              </a:spcAft>
              <a:buNone/>
              <a:defRPr lang="en-US" sz="1200" kern="1200" dirty="0" smtClean="0">
                <a:solidFill>
                  <a:schemeClr val="tx1"/>
                </a:solidFill>
                <a:latin typeface="Century Gothic" panose="020B0502020202020204" pitchFamily="34" charset="0"/>
                <a:ea typeface="+mn-ea"/>
                <a:cs typeface="+mn-cs"/>
              </a:defRPr>
            </a:lvl3pPr>
            <a:lvl4pPr marL="0" indent="0">
              <a:spcBef>
                <a:spcPts val="225"/>
              </a:spcBef>
              <a:buNone/>
              <a:defRPr lang="en-US" sz="1050" kern="1200" dirty="0" smtClean="0">
                <a:solidFill>
                  <a:schemeClr val="tx1"/>
                </a:solidFill>
                <a:latin typeface="Century Gothic" panose="020B0502020202020204" pitchFamily="34" charset="0"/>
                <a:ea typeface="+mn-ea"/>
                <a:cs typeface="+mn-cs"/>
              </a:defRPr>
            </a:lvl4pPr>
            <a:lvl5pPr marL="0" indent="0">
              <a:buNone/>
              <a:defRPr lang="en-US" sz="90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7" name="exstream_shape42">
            <a:extLst>
              <a:ext uri="{FF2B5EF4-FFF2-40B4-BE49-F238E27FC236}">
                <a16:creationId xmlns:a16="http://schemas.microsoft.com/office/drawing/2014/main" id="{E806D90E-2107-554C-817E-13ED768A01C9}"/>
              </a:ext>
            </a:extLst>
          </p:cNvPr>
          <p:cNvSpPr>
            <a:spLocks noChangeArrowheads="1"/>
          </p:cNvSpPr>
          <p:nvPr userDrawn="1"/>
        </p:nvSpPr>
        <p:spPr bwMode="auto">
          <a:xfrm>
            <a:off x="5487828" y="6537960"/>
            <a:ext cx="3086904" cy="161084"/>
          </a:xfrm>
          <a:prstGeom prst="rect">
            <a:avLst/>
          </a:prstGeom>
          <a:solidFill>
            <a:schemeClr val="bg1"/>
          </a:solidFill>
          <a:ln>
            <a:noFill/>
          </a:ln>
        </p:spPr>
        <p:txBody>
          <a:bodyPr lIns="0" tIns="0" rIns="0" bIns="0" anchor="b"/>
          <a:lstStyle/>
          <a:p>
            <a:pPr defTabSz="201721" fontAlgn="base">
              <a:spcBef>
                <a:spcPct val="0"/>
              </a:spcBef>
              <a:spcAft>
                <a:spcPct val="0"/>
              </a:spcAft>
            </a:pPr>
            <a:r>
              <a:rPr lang="en-US" sz="750" b="1" dirty="0">
                <a:solidFill>
                  <a:srgbClr val="000000"/>
                </a:solidFill>
                <a:latin typeface="Arial Narrow" panose="020B0606020202030204" pitchFamily="34" charset="0"/>
              </a:rPr>
              <a:t>Internal Use Only / Not for External Distribution</a:t>
            </a:r>
            <a:endParaRPr lang="en-US" sz="750" b="1" dirty="0">
              <a:solidFill>
                <a:srgbClr val="CC0066"/>
              </a:solidFill>
              <a:latin typeface="Arial Narrow" panose="020B0606020202030204" pitchFamily="34" charset="0"/>
            </a:endParaRPr>
          </a:p>
        </p:txBody>
      </p:sp>
    </p:spTree>
    <p:extLst>
      <p:ext uri="{BB962C8B-B14F-4D97-AF65-F5344CB8AC3E}">
        <p14:creationId xmlns:p14="http://schemas.microsoft.com/office/powerpoint/2010/main" val="3058435541"/>
      </p:ext>
    </p:extLst>
  </p:cSld>
  <p:clrMapOvr>
    <a:masterClrMapping/>
  </p:clrMapOvr>
  <p:extLst>
    <p:ext uri="{DCECCB84-F9BA-43D5-87BE-67443E8EF086}">
      <p15:sldGuideLst xmlns:p15="http://schemas.microsoft.com/office/powerpoint/2012/main">
        <p15:guide id="1" orient="horz" pos="4205">
          <p15:clr>
            <a:srgbClr val="FBAE40"/>
          </p15:clr>
        </p15:guide>
        <p15:guide id="2" pos="5592">
          <p15:clr>
            <a:srgbClr val="FBAE40"/>
          </p15:clr>
        </p15:guide>
        <p15:guide id="3" pos="168">
          <p15:clr>
            <a:srgbClr val="FBAE40"/>
          </p15:clr>
        </p15:guide>
        <p15:guide id="4" orient="horz" pos="29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 Progress window cover (projected) INTERNAL USE">
    <p:spTree>
      <p:nvGrpSpPr>
        <p:cNvPr id="1" name=""/>
        <p:cNvGrpSpPr/>
        <p:nvPr/>
      </p:nvGrpSpPr>
      <p:grpSpPr>
        <a:xfrm>
          <a:off x="0" y="0"/>
          <a:ext cx="0" cy="0"/>
          <a:chOff x="0" y="0"/>
          <a:chExt cx="0" cy="0"/>
        </a:xfrm>
      </p:grpSpPr>
      <p:pic>
        <p:nvPicPr>
          <p:cNvPr id="14" name="Picture 13" descr="A picture containing logo&#10;&#10;Description automatically generated">
            <a:extLst>
              <a:ext uri="{FF2B5EF4-FFF2-40B4-BE49-F238E27FC236}">
                <a16:creationId xmlns:a16="http://schemas.microsoft.com/office/drawing/2014/main" id="{C0F34C30-EE92-414F-B855-7340CF95E62E}"/>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1897" y="669992"/>
            <a:ext cx="5173071" cy="6188008"/>
          </a:xfrm>
          <a:prstGeom prst="rect">
            <a:avLst/>
          </a:prstGeom>
        </p:spPr>
      </p:pic>
      <p:sp>
        <p:nvSpPr>
          <p:cNvPr id="22" name="Text Placeholder 10">
            <a:extLst>
              <a:ext uri="{FF2B5EF4-FFF2-40B4-BE49-F238E27FC236}">
                <a16:creationId xmlns:a16="http://schemas.microsoft.com/office/drawing/2014/main" id="{59992C8C-23A1-4592-911A-A9773842F6AC}"/>
              </a:ext>
            </a:extLst>
          </p:cNvPr>
          <p:cNvSpPr>
            <a:spLocks noGrp="1"/>
          </p:cNvSpPr>
          <p:nvPr>
            <p:ph type="body" sz="quarter" idx="11" hasCustomPrompt="1"/>
          </p:nvPr>
        </p:nvSpPr>
        <p:spPr>
          <a:xfrm>
            <a:off x="6703764" y="458976"/>
            <a:ext cx="2563193" cy="594360"/>
          </a:xfrm>
          <a:prstGeom prst="rect">
            <a:avLst/>
          </a:prstGeom>
          <a:solidFill>
            <a:schemeClr val="bg1"/>
          </a:solidFill>
          <a:ln w="12700">
            <a:solidFill>
              <a:schemeClr val="accent4"/>
            </a:solidFill>
          </a:ln>
        </p:spPr>
        <p:txBody>
          <a:bodyPr wrap="square" lIns="182880" tIns="91440" bIns="91440" anchor="t" anchorCtr="0">
            <a:noAutofit/>
          </a:bodyPr>
          <a:lstStyle>
            <a:lvl1pPr marL="0" indent="0">
              <a:spcBef>
                <a:spcPts val="0"/>
              </a:spcBef>
              <a:buNone/>
              <a:defRPr sz="1050" b="1" i="0" baseline="0">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stStyle>
          <a:p>
            <a:pPr lvl="0"/>
            <a:r>
              <a:rPr lang="en-US" dirty="0"/>
              <a:t>Investment Platform</a:t>
            </a:r>
          </a:p>
          <a:p>
            <a:pPr lvl="0"/>
            <a:r>
              <a:rPr lang="en-US" dirty="0"/>
              <a:t>2nd line</a:t>
            </a:r>
          </a:p>
        </p:txBody>
      </p:sp>
      <p:sp>
        <p:nvSpPr>
          <p:cNvPr id="34" name="Text Placeholder 3">
            <a:extLst>
              <a:ext uri="{FF2B5EF4-FFF2-40B4-BE49-F238E27FC236}">
                <a16:creationId xmlns:a16="http://schemas.microsoft.com/office/drawing/2014/main" id="{129FBD13-AF93-4728-8DC3-FDCFADA50BBD}"/>
              </a:ext>
            </a:extLst>
          </p:cNvPr>
          <p:cNvSpPr>
            <a:spLocks noGrp="1"/>
          </p:cNvSpPr>
          <p:nvPr>
            <p:ph type="body" sz="quarter" idx="29" hasCustomPrompt="1"/>
          </p:nvPr>
        </p:nvSpPr>
        <p:spPr>
          <a:xfrm>
            <a:off x="5487830" y="6039161"/>
            <a:ext cx="3210295"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825"/>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ts val="825"/>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p:txBody>
      </p:sp>
      <p:sp>
        <p:nvSpPr>
          <p:cNvPr id="48" name="Text Placeholder 4">
            <a:extLst>
              <a:ext uri="{FF2B5EF4-FFF2-40B4-BE49-F238E27FC236}">
                <a16:creationId xmlns:a16="http://schemas.microsoft.com/office/drawing/2014/main" id="{6995D64D-D64B-4089-8EFB-C8E12D7CD760}"/>
              </a:ext>
            </a:extLst>
          </p:cNvPr>
          <p:cNvSpPr>
            <a:spLocks noGrp="1"/>
          </p:cNvSpPr>
          <p:nvPr>
            <p:ph type="body" sz="quarter" idx="28"/>
          </p:nvPr>
        </p:nvSpPr>
        <p:spPr>
          <a:xfrm>
            <a:off x="5487830" y="2130653"/>
            <a:ext cx="3224100" cy="2331720"/>
          </a:xfrm>
          <a:prstGeom prst="rect">
            <a:avLst/>
          </a:prstGeom>
        </p:spPr>
        <p:txBody>
          <a:bodyPr lIns="0" rIns="0"/>
          <a:lstStyle>
            <a:lvl1pPr marL="0" indent="0">
              <a:spcBef>
                <a:spcPts val="0"/>
              </a:spcBef>
              <a:spcAft>
                <a:spcPts val="900"/>
              </a:spcAft>
              <a:buNone/>
              <a:defRPr lang="en-US" sz="210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225"/>
              </a:spcBef>
              <a:spcAft>
                <a:spcPts val="0"/>
              </a:spcAft>
              <a:buNone/>
              <a:defRPr lang="en-US" sz="1200" b="1" kern="1200" dirty="0" smtClean="0">
                <a:solidFill>
                  <a:schemeClr val="tx1"/>
                </a:solidFill>
                <a:latin typeface="Century Gothic" panose="020B0502020202020204" pitchFamily="34" charset="0"/>
                <a:ea typeface="+mn-ea"/>
                <a:cs typeface="+mn-cs"/>
              </a:defRPr>
            </a:lvl2pPr>
            <a:lvl3pPr marL="0" indent="0">
              <a:spcBef>
                <a:spcPts val="0"/>
              </a:spcBef>
              <a:spcAft>
                <a:spcPts val="900"/>
              </a:spcAft>
              <a:buNone/>
              <a:defRPr lang="en-US" sz="1200" kern="1200" dirty="0" smtClean="0">
                <a:solidFill>
                  <a:schemeClr val="tx1"/>
                </a:solidFill>
                <a:latin typeface="Century Gothic" panose="020B0502020202020204" pitchFamily="34" charset="0"/>
                <a:ea typeface="+mn-ea"/>
                <a:cs typeface="+mn-cs"/>
              </a:defRPr>
            </a:lvl3pPr>
            <a:lvl4pPr marL="0" indent="0">
              <a:spcBef>
                <a:spcPts val="225"/>
              </a:spcBef>
              <a:buNone/>
              <a:defRPr lang="en-US" sz="1050" kern="1200" dirty="0" smtClean="0">
                <a:solidFill>
                  <a:schemeClr val="tx1"/>
                </a:solidFill>
                <a:latin typeface="Century Gothic" panose="020B0502020202020204" pitchFamily="34" charset="0"/>
                <a:ea typeface="+mn-ea"/>
                <a:cs typeface="+mn-cs"/>
              </a:defRPr>
            </a:lvl4pPr>
            <a:lvl5pPr marL="0" indent="0">
              <a:buNone/>
              <a:defRPr lang="en-US" sz="90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p:txBody>
      </p:sp>
      <p:pic>
        <p:nvPicPr>
          <p:cNvPr id="17" name="Picture 16">
            <a:extLst>
              <a:ext uri="{FF2B5EF4-FFF2-40B4-BE49-F238E27FC236}">
                <a16:creationId xmlns:a16="http://schemas.microsoft.com/office/drawing/2014/main" id="{A3811933-8EBB-45B9-90BC-7F6B7A5AFB7C}"/>
              </a:ext>
            </a:extLst>
          </p:cNvPr>
          <p:cNvPicPr>
            <a:picLocks noChangeAspect="1"/>
          </p:cNvPicPr>
          <p:nvPr userDrawn="1"/>
        </p:nvPicPr>
        <p:blipFill rotWithShape="1">
          <a:blip r:embed="rId3"/>
          <a:stretch/>
        </p:blipFill>
        <p:spPr>
          <a:xfrm>
            <a:off x="138374" y="182881"/>
            <a:ext cx="1989338" cy="977047"/>
          </a:xfrm>
          <a:prstGeom prst="rect">
            <a:avLst/>
          </a:prstGeom>
          <a:solidFill>
            <a:schemeClr val="bg1"/>
          </a:solidFill>
          <a:ln w="15875">
            <a:noFill/>
            <a:round/>
          </a:ln>
        </p:spPr>
      </p:pic>
      <p:grpSp>
        <p:nvGrpSpPr>
          <p:cNvPr id="39" name="Group 9">
            <a:extLst>
              <a:ext uri="{FF2B5EF4-FFF2-40B4-BE49-F238E27FC236}">
                <a16:creationId xmlns:a16="http://schemas.microsoft.com/office/drawing/2014/main" id="{7C00528D-B025-4761-955D-E9BE15BFB4E0}"/>
              </a:ext>
            </a:extLst>
          </p:cNvPr>
          <p:cNvGrpSpPr>
            <a:grpSpLocks/>
          </p:cNvGrpSpPr>
          <p:nvPr userDrawn="1"/>
        </p:nvGrpSpPr>
        <p:grpSpPr bwMode="white">
          <a:xfrm>
            <a:off x="5401185" y="6529972"/>
            <a:ext cx="2553366" cy="196851"/>
            <a:chOff x="1725" y="3493"/>
            <a:chExt cx="2144" cy="124"/>
          </a:xfrm>
        </p:grpSpPr>
        <p:sp>
          <p:nvSpPr>
            <p:cNvPr id="40" name="Text Box 10">
              <a:extLst>
                <a:ext uri="{FF2B5EF4-FFF2-40B4-BE49-F238E27FC236}">
                  <a16:creationId xmlns:a16="http://schemas.microsoft.com/office/drawing/2014/main" id="{6462EBB6-5EB4-43EE-9BDF-F829F3DB26E5}"/>
                </a:ext>
              </a:extLst>
            </p:cNvPr>
            <p:cNvSpPr txBox="1">
              <a:spLocks noChangeArrowheads="1"/>
            </p:cNvSpPr>
            <p:nvPr/>
          </p:nvSpPr>
          <p:spPr bwMode="white">
            <a:xfrm>
              <a:off x="1725" y="3504"/>
              <a:ext cx="2144" cy="84"/>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9728" tIns="0" rIns="109728" bIns="18288">
              <a:spAutoFit/>
            </a:bodyPr>
            <a:lstStyle>
              <a:lvl1pPr marL="115888" indent="-115888" eaLnBrk="0" hangingPunct="0">
                <a:defRPr sz="2400">
                  <a:solidFill>
                    <a:schemeClr val="tx1"/>
                  </a:solidFill>
                  <a:latin typeface="Arial" panose="020B0604020202020204" pitchFamily="34" charset="0"/>
                  <a:ea typeface="MS PGothic" panose="020B0600070205080204" pitchFamily="34" charset="-128"/>
                </a:defRPr>
              </a:lvl1pPr>
              <a:lvl2pPr marL="46037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86939" marR="0" lvl="0" indent="-86939" algn="ctr" defTabSz="685983" rtl="0" eaLnBrk="0" fontAlgn="auto" latinLnBrk="0" hangingPunct="0">
                <a:lnSpc>
                  <a:spcPct val="100000"/>
                </a:lnSpc>
                <a:spcBef>
                  <a:spcPts val="0"/>
                </a:spcBef>
                <a:spcAft>
                  <a:spcPts val="0"/>
                </a:spcAft>
                <a:buClrTx/>
                <a:buSzTx/>
                <a:buFontTx/>
                <a:buNone/>
                <a:tabLst/>
                <a:defRPr/>
              </a:pP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Not FDIC Insured   |   May Lose Value   |</a:t>
              </a:r>
              <a:r>
                <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a:t>
              </a: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No Bank Guarantee</a:t>
              </a:r>
              <a:endPar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endParaRPr>
            </a:p>
          </p:txBody>
        </p:sp>
        <p:sp>
          <p:nvSpPr>
            <p:cNvPr id="41" name="Rectangle 11">
              <a:extLst>
                <a:ext uri="{FF2B5EF4-FFF2-40B4-BE49-F238E27FC236}">
                  <a16:creationId xmlns:a16="http://schemas.microsoft.com/office/drawing/2014/main" id="{4541B12D-22D3-403B-8D2D-95C9482FE741}"/>
                </a:ext>
              </a:extLst>
            </p:cNvPr>
            <p:cNvSpPr>
              <a:spLocks noChangeArrowheads="1"/>
            </p:cNvSpPr>
            <p:nvPr/>
          </p:nvSpPr>
          <p:spPr bwMode="white">
            <a:xfrm>
              <a:off x="1798" y="3493"/>
              <a:ext cx="2023" cy="124"/>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983" rtl="0" eaLnBrk="1" fontAlgn="auto" latinLnBrk="0" hangingPunct="1">
                <a:lnSpc>
                  <a:spcPct val="100000"/>
                </a:lnSpc>
                <a:spcBef>
                  <a:spcPts val="0"/>
                </a:spcBef>
                <a:spcAft>
                  <a:spcPts val="0"/>
                </a:spcAft>
                <a:buClrTx/>
                <a:buSzTx/>
                <a:buFontTx/>
                <a:buNone/>
                <a:tabLst/>
                <a:defRPr/>
              </a:pPr>
              <a:endParaRPr kumimoji="0" lang="en-US" sz="675"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46" name="exstream_shape42">
            <a:extLst>
              <a:ext uri="{FF2B5EF4-FFF2-40B4-BE49-F238E27FC236}">
                <a16:creationId xmlns:a16="http://schemas.microsoft.com/office/drawing/2014/main" id="{777015DB-DA0B-494A-8107-6C34CCFC7224}"/>
              </a:ext>
            </a:extLst>
          </p:cNvPr>
          <p:cNvSpPr>
            <a:spLocks noChangeArrowheads="1"/>
          </p:cNvSpPr>
          <p:nvPr userDrawn="1"/>
        </p:nvSpPr>
        <p:spPr bwMode="auto">
          <a:xfrm>
            <a:off x="5487829" y="6279146"/>
            <a:ext cx="3514851" cy="173038"/>
          </a:xfrm>
          <a:prstGeom prst="rect">
            <a:avLst/>
          </a:prstGeom>
          <a:noFill/>
          <a:ln>
            <a:noFill/>
          </a:ln>
        </p:spPr>
        <p:txBody>
          <a:bodyPr lIns="0" tIns="0" rIns="0" bIns="0" anchor="b"/>
          <a:lstStyle/>
          <a:p>
            <a:pPr defTabSz="201721" fontAlgn="base">
              <a:spcBef>
                <a:spcPct val="0"/>
              </a:spcBef>
              <a:spcAft>
                <a:spcPct val="0"/>
              </a:spcAft>
            </a:pPr>
            <a:r>
              <a:rPr lang="en-US" sz="750" b="1" dirty="0">
                <a:solidFill>
                  <a:schemeClr val="tx1"/>
                </a:solidFill>
                <a:latin typeface="Arial Narrow" panose="020B0606020202030204" pitchFamily="34" charset="0"/>
              </a:rPr>
              <a:t>For Financial Professional Use Only / Not for Distribution to the Public</a:t>
            </a:r>
          </a:p>
        </p:txBody>
      </p:sp>
      <p:sp>
        <p:nvSpPr>
          <p:cNvPr id="15" name="Text Placeholder 3">
            <a:extLst>
              <a:ext uri="{FF2B5EF4-FFF2-40B4-BE49-F238E27FC236}">
                <a16:creationId xmlns:a16="http://schemas.microsoft.com/office/drawing/2014/main" id="{A98D391E-1F7A-F041-9552-BAC2909B8D5E}"/>
              </a:ext>
            </a:extLst>
          </p:cNvPr>
          <p:cNvSpPr>
            <a:spLocks noGrp="1"/>
          </p:cNvSpPr>
          <p:nvPr>
            <p:ph type="body" sz="quarter" idx="30"/>
          </p:nvPr>
        </p:nvSpPr>
        <p:spPr>
          <a:xfrm>
            <a:off x="1622961" y="2015825"/>
            <a:ext cx="3302861" cy="3110282"/>
          </a:xfrm>
          <a:prstGeom prst="rect">
            <a:avLst/>
          </a:prstGeom>
        </p:spPr>
        <p:txBody>
          <a:bodyPr/>
          <a:lstStyle>
            <a:lvl1pPr marL="0" indent="0" algn="l" defTabSz="685983" rtl="0" eaLnBrk="1" latinLnBrk="0" hangingPunct="1">
              <a:lnSpc>
                <a:spcPts val="4351"/>
              </a:lnSpc>
              <a:spcBef>
                <a:spcPts val="0"/>
              </a:spcBef>
              <a:buNone/>
              <a:defRPr lang="en-US" sz="4201" b="1" kern="1200" dirty="0" smtClean="0">
                <a:solidFill>
                  <a:schemeClr val="bg1"/>
                </a:solidFill>
                <a:latin typeface="Century Gothic" panose="020B0502020202020204" pitchFamily="34" charset="0"/>
                <a:ea typeface="+mn-ea"/>
                <a:cs typeface="+mn-cs"/>
              </a:defRPr>
            </a:lvl1pPr>
            <a:lvl2pPr marL="342991" indent="0">
              <a:lnSpc>
                <a:spcPts val="4351"/>
              </a:lnSpc>
              <a:spcBef>
                <a:spcPts val="0"/>
              </a:spcBef>
              <a:buNone/>
              <a:defRPr>
                <a:solidFill>
                  <a:schemeClr val="bg1"/>
                </a:solidFill>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619314246"/>
      </p:ext>
    </p:extLst>
  </p:cSld>
  <p:clrMapOvr>
    <a:masterClrMapping/>
  </p:clrMapOvr>
  <p:extLst>
    <p:ext uri="{DCECCB84-F9BA-43D5-87BE-67443E8EF086}">
      <p15:sldGuideLst xmlns:p15="http://schemas.microsoft.com/office/powerpoint/2012/main">
        <p15:guide id="1" orient="horz" pos="4205">
          <p15:clr>
            <a:srgbClr val="FBAE40"/>
          </p15:clr>
        </p15:guide>
        <p15:guide id="2" pos="288">
          <p15:clr>
            <a:srgbClr val="FBAE40"/>
          </p15:clr>
        </p15:guide>
        <p15:guide id="3" pos="174">
          <p15:clr>
            <a:srgbClr val="FBAE40"/>
          </p15:clr>
        </p15:guide>
        <p15:guide id="4" orient="horz" pos="1513">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1 Progress window cover (projected) CVP INTERNAL USE">
    <p:spTree>
      <p:nvGrpSpPr>
        <p:cNvPr id="1" name=""/>
        <p:cNvGrpSpPr/>
        <p:nvPr/>
      </p:nvGrpSpPr>
      <p:grpSpPr>
        <a:xfrm>
          <a:off x="0" y="0"/>
          <a:ext cx="0" cy="0"/>
          <a:chOff x="0" y="0"/>
          <a:chExt cx="0" cy="0"/>
        </a:xfrm>
      </p:grpSpPr>
      <p:pic>
        <p:nvPicPr>
          <p:cNvPr id="26" name="Picture 25" descr="A person in a space suit floating in the air&#10;&#10;Description automatically generated with low confidence">
            <a:extLst>
              <a:ext uri="{FF2B5EF4-FFF2-40B4-BE49-F238E27FC236}">
                <a16:creationId xmlns:a16="http://schemas.microsoft.com/office/drawing/2014/main" id="{4EBC5858-7451-9044-8D1B-B3712A356A06}"/>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185464" y="793778"/>
            <a:ext cx="4958536" cy="6064223"/>
          </a:xfrm>
          <a:prstGeom prst="rect">
            <a:avLst/>
          </a:prstGeom>
        </p:spPr>
      </p:pic>
      <p:pic>
        <p:nvPicPr>
          <p:cNvPr id="19" name="Picture 18">
            <a:extLst>
              <a:ext uri="{FF2B5EF4-FFF2-40B4-BE49-F238E27FC236}">
                <a16:creationId xmlns:a16="http://schemas.microsoft.com/office/drawing/2014/main" id="{220FD1CC-449B-42FD-8F17-80315A1DC946}"/>
              </a:ext>
            </a:extLst>
          </p:cNvPr>
          <p:cNvPicPr>
            <a:picLocks noChangeAspect="1"/>
          </p:cNvPicPr>
          <p:nvPr userDrawn="1"/>
        </p:nvPicPr>
        <p:blipFill rotWithShape="1">
          <a:blip r:embed="rId3"/>
          <a:stretch/>
        </p:blipFill>
        <p:spPr>
          <a:xfrm>
            <a:off x="138374" y="182881"/>
            <a:ext cx="1989338" cy="977047"/>
          </a:xfrm>
          <a:prstGeom prst="rect">
            <a:avLst/>
          </a:prstGeom>
          <a:solidFill>
            <a:schemeClr val="bg1"/>
          </a:solidFill>
          <a:ln w="15875">
            <a:noFill/>
            <a:round/>
          </a:ln>
        </p:spPr>
      </p:pic>
      <p:grpSp>
        <p:nvGrpSpPr>
          <p:cNvPr id="21" name="Group 20">
            <a:extLst>
              <a:ext uri="{FF2B5EF4-FFF2-40B4-BE49-F238E27FC236}">
                <a16:creationId xmlns:a16="http://schemas.microsoft.com/office/drawing/2014/main" id="{F8DAF990-9E86-40B2-82E7-3B75DA23012A}"/>
              </a:ext>
            </a:extLst>
          </p:cNvPr>
          <p:cNvGrpSpPr/>
          <p:nvPr userDrawn="1"/>
        </p:nvGrpSpPr>
        <p:grpSpPr>
          <a:xfrm>
            <a:off x="3011003" y="393183"/>
            <a:ext cx="5955406" cy="251922"/>
            <a:chOff x="3051600" y="393183"/>
            <a:chExt cx="7938474" cy="251922"/>
          </a:xfrm>
        </p:grpSpPr>
        <p:sp>
          <p:nvSpPr>
            <p:cNvPr id="22" name="TextBox 21">
              <a:extLst>
                <a:ext uri="{FF2B5EF4-FFF2-40B4-BE49-F238E27FC236}">
                  <a16:creationId xmlns:a16="http://schemas.microsoft.com/office/drawing/2014/main" id="{E9AFE523-5474-48A3-A074-A1F71C018C60}"/>
                </a:ext>
              </a:extLst>
            </p:cNvPr>
            <p:cNvSpPr txBox="1"/>
            <p:nvPr/>
          </p:nvSpPr>
          <p:spPr>
            <a:xfrm>
              <a:off x="3051600" y="396000"/>
              <a:ext cx="2006067" cy="219291"/>
            </a:xfrm>
            <a:prstGeom prst="rect">
              <a:avLst/>
            </a:prstGeom>
            <a:noFill/>
          </p:spPr>
          <p:txBody>
            <a:bodyPr wrap="square" rtlCol="0">
              <a:spAutoFit/>
            </a:bodyPr>
            <a:lstStyle/>
            <a:p>
              <a:r>
                <a:rPr lang="en-US" sz="825" b="0" dirty="0">
                  <a:solidFill>
                    <a:srgbClr val="595959"/>
                  </a:solidFill>
                  <a:latin typeface="Century Gothic" panose="020B0502020202020204" pitchFamily="34" charset="0"/>
                </a:rPr>
                <a:t>Nimble where it matters</a:t>
              </a:r>
            </a:p>
          </p:txBody>
        </p:sp>
        <p:sp>
          <p:nvSpPr>
            <p:cNvPr id="23" name="TextBox 22">
              <a:extLst>
                <a:ext uri="{FF2B5EF4-FFF2-40B4-BE49-F238E27FC236}">
                  <a16:creationId xmlns:a16="http://schemas.microsoft.com/office/drawing/2014/main" id="{FA64B1A4-B3D5-4156-994C-7E41151A9A3F}"/>
                </a:ext>
              </a:extLst>
            </p:cNvPr>
            <p:cNvSpPr txBox="1"/>
            <p:nvPr/>
          </p:nvSpPr>
          <p:spPr>
            <a:xfrm>
              <a:off x="4925707" y="393183"/>
              <a:ext cx="3163674" cy="219291"/>
            </a:xfrm>
            <a:prstGeom prst="rect">
              <a:avLst/>
            </a:prstGeom>
            <a:noFill/>
          </p:spPr>
          <p:txBody>
            <a:bodyPr wrap="square" rtlCol="0">
              <a:spAutoFit/>
            </a:bodyPr>
            <a:lstStyle/>
            <a:p>
              <a:pPr algn="ctr"/>
              <a:r>
                <a:rPr lang="en-US" sz="825" b="0" dirty="0">
                  <a:solidFill>
                    <a:srgbClr val="595959"/>
                  </a:solidFill>
                  <a:latin typeface="Century Gothic" panose="020B0502020202020204" pitchFamily="34" charset="0"/>
                </a:rPr>
                <a:t>Unparalleled in our ability to customize</a:t>
              </a:r>
            </a:p>
          </p:txBody>
        </p:sp>
        <p:sp>
          <p:nvSpPr>
            <p:cNvPr id="25" name="TextBox 24">
              <a:extLst>
                <a:ext uri="{FF2B5EF4-FFF2-40B4-BE49-F238E27FC236}">
                  <a16:creationId xmlns:a16="http://schemas.microsoft.com/office/drawing/2014/main" id="{17DC53B7-4ACD-4C49-BA6C-DEAD2D3452EE}"/>
                </a:ext>
              </a:extLst>
            </p:cNvPr>
            <p:cNvSpPr txBox="1"/>
            <p:nvPr/>
          </p:nvSpPr>
          <p:spPr>
            <a:xfrm>
              <a:off x="8192722" y="396000"/>
              <a:ext cx="2797352" cy="219291"/>
            </a:xfrm>
            <a:prstGeom prst="rect">
              <a:avLst/>
            </a:prstGeom>
            <a:noFill/>
          </p:spPr>
          <p:txBody>
            <a:bodyPr wrap="square" rtlCol="0">
              <a:spAutoFit/>
            </a:bodyPr>
            <a:lstStyle/>
            <a:p>
              <a:r>
                <a:rPr lang="en-US" sz="825" b="0" dirty="0">
                  <a:solidFill>
                    <a:srgbClr val="595959"/>
                  </a:solidFill>
                  <a:latin typeface="Century Gothic" panose="020B0502020202020204" pitchFamily="34" charset="0"/>
                </a:rPr>
                <a:t>Guided by long-term value creation</a:t>
              </a:r>
            </a:p>
          </p:txBody>
        </p:sp>
        <p:grpSp>
          <p:nvGrpSpPr>
            <p:cNvPr id="33" name="Group 32">
              <a:extLst>
                <a:ext uri="{FF2B5EF4-FFF2-40B4-BE49-F238E27FC236}">
                  <a16:creationId xmlns:a16="http://schemas.microsoft.com/office/drawing/2014/main" id="{65CAB61B-3311-497F-8B1C-9A1A7B982276}"/>
                </a:ext>
              </a:extLst>
            </p:cNvPr>
            <p:cNvGrpSpPr/>
            <p:nvPr userDrawn="1"/>
          </p:nvGrpSpPr>
          <p:grpSpPr>
            <a:xfrm>
              <a:off x="4996963" y="416504"/>
              <a:ext cx="3064783" cy="228601"/>
              <a:chOff x="4462435" y="454230"/>
              <a:chExt cx="2222671" cy="183702"/>
            </a:xfrm>
          </p:grpSpPr>
          <p:cxnSp>
            <p:nvCxnSpPr>
              <p:cNvPr id="34" name="Straight Connector 33">
                <a:extLst>
                  <a:ext uri="{FF2B5EF4-FFF2-40B4-BE49-F238E27FC236}">
                    <a16:creationId xmlns:a16="http://schemas.microsoft.com/office/drawing/2014/main" id="{794DFE67-A5F9-45F9-896E-74457919C458}"/>
                  </a:ext>
                </a:extLst>
              </p:cNvPr>
              <p:cNvCxnSpPr>
                <a:cxnSpLocks/>
              </p:cNvCxnSpPr>
              <p:nvPr userDrawn="1"/>
            </p:nvCxnSpPr>
            <p:spPr>
              <a:xfrm>
                <a:off x="4462435" y="454230"/>
                <a:ext cx="0" cy="183702"/>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D461ABE-0590-4729-AF01-D91891CDA274}"/>
                  </a:ext>
                </a:extLst>
              </p:cNvPr>
              <p:cNvCxnSpPr>
                <a:cxnSpLocks/>
              </p:cNvCxnSpPr>
              <p:nvPr userDrawn="1"/>
            </p:nvCxnSpPr>
            <p:spPr>
              <a:xfrm>
                <a:off x="6685106" y="454230"/>
                <a:ext cx="0" cy="183702"/>
              </a:xfrm>
              <a:prstGeom prst="line">
                <a:avLst/>
              </a:prstGeom>
              <a:ln w="12700">
                <a:solidFill>
                  <a:srgbClr val="595959"/>
                </a:solidFill>
              </a:ln>
            </p:spPr>
            <p:style>
              <a:lnRef idx="1">
                <a:schemeClr val="accent1"/>
              </a:lnRef>
              <a:fillRef idx="0">
                <a:schemeClr val="accent1"/>
              </a:fillRef>
              <a:effectRef idx="0">
                <a:schemeClr val="accent1"/>
              </a:effectRef>
              <a:fontRef idx="minor">
                <a:schemeClr val="tx1"/>
              </a:fontRef>
            </p:style>
          </p:cxnSp>
        </p:grpSp>
      </p:grpSp>
      <p:sp>
        <p:nvSpPr>
          <p:cNvPr id="27" name="exstream_shape42">
            <a:extLst>
              <a:ext uri="{FF2B5EF4-FFF2-40B4-BE49-F238E27FC236}">
                <a16:creationId xmlns:a16="http://schemas.microsoft.com/office/drawing/2014/main" id="{E806D90E-2107-554C-817E-13ED768A01C9}"/>
              </a:ext>
            </a:extLst>
          </p:cNvPr>
          <p:cNvSpPr>
            <a:spLocks noChangeArrowheads="1"/>
          </p:cNvSpPr>
          <p:nvPr userDrawn="1"/>
        </p:nvSpPr>
        <p:spPr bwMode="auto">
          <a:xfrm>
            <a:off x="338018" y="6537960"/>
            <a:ext cx="3086904" cy="161084"/>
          </a:xfrm>
          <a:prstGeom prst="rect">
            <a:avLst/>
          </a:prstGeom>
          <a:solidFill>
            <a:schemeClr val="bg1"/>
          </a:solidFill>
          <a:ln>
            <a:noFill/>
          </a:ln>
        </p:spPr>
        <p:txBody>
          <a:bodyPr lIns="0" tIns="0" rIns="0" bIns="0" anchor="b"/>
          <a:lstStyle/>
          <a:p>
            <a:pPr defTabSz="201721" fontAlgn="base">
              <a:spcBef>
                <a:spcPct val="0"/>
              </a:spcBef>
              <a:spcAft>
                <a:spcPct val="0"/>
              </a:spcAft>
            </a:pPr>
            <a:r>
              <a:rPr lang="en-US" sz="750" b="1" dirty="0">
                <a:solidFill>
                  <a:srgbClr val="000000"/>
                </a:solidFill>
                <a:latin typeface="Arial Narrow" panose="020B0606020202030204" pitchFamily="34" charset="0"/>
              </a:rPr>
              <a:t>Internal Use Only / Not for External Distribution</a:t>
            </a:r>
            <a:endParaRPr lang="en-US" sz="750" b="1" dirty="0">
              <a:solidFill>
                <a:srgbClr val="CC0066"/>
              </a:solidFill>
              <a:latin typeface="Arial Narrow" panose="020B0606020202030204" pitchFamily="34" charset="0"/>
            </a:endParaRPr>
          </a:p>
        </p:txBody>
      </p:sp>
      <p:sp>
        <p:nvSpPr>
          <p:cNvPr id="24" name="Text Placeholder 4">
            <a:extLst>
              <a:ext uri="{FF2B5EF4-FFF2-40B4-BE49-F238E27FC236}">
                <a16:creationId xmlns:a16="http://schemas.microsoft.com/office/drawing/2014/main" id="{7315A7D6-606B-8346-9BD7-A16054AAFDB9}"/>
              </a:ext>
            </a:extLst>
          </p:cNvPr>
          <p:cNvSpPr>
            <a:spLocks noGrp="1"/>
          </p:cNvSpPr>
          <p:nvPr>
            <p:ph type="body" sz="quarter" idx="10"/>
          </p:nvPr>
        </p:nvSpPr>
        <p:spPr>
          <a:xfrm>
            <a:off x="342989" y="1508759"/>
            <a:ext cx="4733253" cy="2926080"/>
          </a:xfrm>
          <a:prstGeom prst="rect">
            <a:avLst/>
          </a:prstGeom>
        </p:spPr>
        <p:txBody>
          <a:bodyPr lIns="0" rIns="0"/>
          <a:lstStyle>
            <a:lvl1pPr marL="0" indent="0">
              <a:spcBef>
                <a:spcPts val="0"/>
              </a:spcBef>
              <a:spcAft>
                <a:spcPts val="675"/>
              </a:spcAft>
              <a:buNone/>
              <a:defRPr lang="en-US" sz="270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b="1" kern="1200" dirty="0" smtClean="0">
                <a:solidFill>
                  <a:schemeClr val="tx1"/>
                </a:solidFill>
                <a:latin typeface="Century Gothic" panose="020B0502020202020204" pitchFamily="34" charset="0"/>
                <a:ea typeface="+mn-ea"/>
                <a:cs typeface="+mn-cs"/>
              </a:defRPr>
            </a:lvl3pPr>
            <a:lvl4pPr marL="0" indent="0">
              <a:spcBef>
                <a:spcPts val="0"/>
              </a:spcBef>
              <a:spcAft>
                <a:spcPts val="900"/>
              </a:spcAft>
              <a:buNone/>
              <a:defRPr lang="en-US" sz="1200" kern="1200" dirty="0" smtClean="0">
                <a:solidFill>
                  <a:schemeClr val="tx1"/>
                </a:solidFill>
                <a:latin typeface="Century Gothic" panose="020B0502020202020204" pitchFamily="34" charset="0"/>
                <a:ea typeface="+mn-ea"/>
                <a:cs typeface="+mn-cs"/>
              </a:defRPr>
            </a:lvl4pPr>
            <a:lvl5pPr marL="0" indent="0">
              <a:spcBef>
                <a:spcPts val="225"/>
              </a:spcBef>
              <a:buNone/>
              <a:defRPr lang="en-US" sz="105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Text Placeholder 3">
            <a:extLst>
              <a:ext uri="{FF2B5EF4-FFF2-40B4-BE49-F238E27FC236}">
                <a16:creationId xmlns:a16="http://schemas.microsoft.com/office/drawing/2014/main" id="{843F18BA-D4B9-42E3-A827-153AB6ED95EA}"/>
              </a:ext>
            </a:extLst>
          </p:cNvPr>
          <p:cNvSpPr>
            <a:spLocks noGrp="1"/>
          </p:cNvSpPr>
          <p:nvPr>
            <p:ph type="body" sz="quarter" idx="26" hasCustomPrompt="1"/>
          </p:nvPr>
        </p:nvSpPr>
        <p:spPr>
          <a:xfrm>
            <a:off x="342989" y="6347832"/>
            <a:ext cx="458919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Tree>
    <p:extLst>
      <p:ext uri="{BB962C8B-B14F-4D97-AF65-F5344CB8AC3E}">
        <p14:creationId xmlns:p14="http://schemas.microsoft.com/office/powerpoint/2010/main" val="2978416784"/>
      </p:ext>
    </p:extLst>
  </p:cSld>
  <p:clrMapOvr>
    <a:masterClrMapping/>
  </p:clrMapOvr>
  <p:extLst>
    <p:ext uri="{DCECCB84-F9BA-43D5-87BE-67443E8EF086}">
      <p15:sldGuideLst xmlns:p15="http://schemas.microsoft.com/office/powerpoint/2012/main">
        <p15:guide id="1" orient="horz" pos="4205">
          <p15:clr>
            <a:srgbClr val="FBAE40"/>
          </p15:clr>
        </p15:guide>
        <p15:guide id="2" pos="5592">
          <p15:clr>
            <a:srgbClr val="FBAE40"/>
          </p15:clr>
        </p15:guide>
        <p15:guide id="3" pos="168">
          <p15:clr>
            <a:srgbClr val="FBAE40"/>
          </p15:clr>
        </p15:guide>
        <p15:guide id="4" orient="horz" pos="29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2 Progress window cover (projected) INTERNAL USE">
    <p:spTree>
      <p:nvGrpSpPr>
        <p:cNvPr id="1" name=""/>
        <p:cNvGrpSpPr/>
        <p:nvPr/>
      </p:nvGrpSpPr>
      <p:grpSpPr>
        <a:xfrm>
          <a:off x="0" y="0"/>
          <a:ext cx="0" cy="0"/>
          <a:chOff x="0" y="0"/>
          <a:chExt cx="0" cy="0"/>
        </a:xfrm>
      </p:grpSpPr>
      <p:pic>
        <p:nvPicPr>
          <p:cNvPr id="19" name="Picture 18" descr="A person in a space suit floating in the air&#10;&#10;Description automatically generated with low confidence">
            <a:extLst>
              <a:ext uri="{FF2B5EF4-FFF2-40B4-BE49-F238E27FC236}">
                <a16:creationId xmlns:a16="http://schemas.microsoft.com/office/drawing/2014/main" id="{C8469782-0C5B-1245-B782-0EC656087483}"/>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185464" y="793778"/>
            <a:ext cx="4958536" cy="6064223"/>
          </a:xfrm>
          <a:prstGeom prst="rect">
            <a:avLst/>
          </a:prstGeom>
        </p:spPr>
      </p:pic>
      <p:sp>
        <p:nvSpPr>
          <p:cNvPr id="22" name="Text Placeholder 10">
            <a:extLst>
              <a:ext uri="{FF2B5EF4-FFF2-40B4-BE49-F238E27FC236}">
                <a16:creationId xmlns:a16="http://schemas.microsoft.com/office/drawing/2014/main" id="{59992C8C-23A1-4592-911A-A9773842F6AC}"/>
              </a:ext>
            </a:extLst>
          </p:cNvPr>
          <p:cNvSpPr>
            <a:spLocks noGrp="1"/>
          </p:cNvSpPr>
          <p:nvPr>
            <p:ph type="body" sz="quarter" idx="11" hasCustomPrompt="1"/>
          </p:nvPr>
        </p:nvSpPr>
        <p:spPr>
          <a:xfrm>
            <a:off x="6703764" y="458976"/>
            <a:ext cx="2563193" cy="594360"/>
          </a:xfrm>
          <a:prstGeom prst="rect">
            <a:avLst/>
          </a:prstGeom>
          <a:solidFill>
            <a:schemeClr val="bg1"/>
          </a:solidFill>
          <a:ln w="12700">
            <a:solidFill>
              <a:schemeClr val="accent4"/>
            </a:solidFill>
          </a:ln>
        </p:spPr>
        <p:txBody>
          <a:bodyPr wrap="square" lIns="182880" tIns="91440" bIns="91440" anchor="t" anchorCtr="0">
            <a:noAutofit/>
          </a:bodyPr>
          <a:lstStyle>
            <a:lvl1pPr marL="0" indent="0">
              <a:spcBef>
                <a:spcPts val="0"/>
              </a:spcBef>
              <a:buNone/>
              <a:defRPr sz="1050" b="1" i="0" baseline="0">
                <a:solidFill>
                  <a:schemeClr val="tx1"/>
                </a:solidFill>
                <a:latin typeface="Century Gothic" panose="020B0502020202020204" pitchFamily="34" charset="0"/>
              </a:defRPr>
            </a:lvl1pPr>
            <a:lvl2pPr marL="0" indent="0">
              <a:spcBef>
                <a:spcPts val="0"/>
              </a:spcBef>
              <a:buNone/>
              <a:defRPr sz="750">
                <a:solidFill>
                  <a:schemeClr val="tx1"/>
                </a:solidFill>
                <a:latin typeface="Century Gothic" panose="020B0502020202020204" pitchFamily="34" charset="0"/>
              </a:defRPr>
            </a:lvl2pPr>
          </a:lstStyle>
          <a:p>
            <a:pPr lvl="0"/>
            <a:r>
              <a:rPr lang="en-US" dirty="0"/>
              <a:t>Investment Platform</a:t>
            </a:r>
          </a:p>
          <a:p>
            <a:pPr lvl="0"/>
            <a:r>
              <a:rPr lang="en-US" dirty="0"/>
              <a:t>2nd line</a:t>
            </a:r>
          </a:p>
        </p:txBody>
      </p:sp>
      <p:pic>
        <p:nvPicPr>
          <p:cNvPr id="17" name="Picture 16">
            <a:extLst>
              <a:ext uri="{FF2B5EF4-FFF2-40B4-BE49-F238E27FC236}">
                <a16:creationId xmlns:a16="http://schemas.microsoft.com/office/drawing/2014/main" id="{A3811933-8EBB-45B9-90BC-7F6B7A5AFB7C}"/>
              </a:ext>
            </a:extLst>
          </p:cNvPr>
          <p:cNvPicPr>
            <a:picLocks noChangeAspect="1"/>
          </p:cNvPicPr>
          <p:nvPr userDrawn="1"/>
        </p:nvPicPr>
        <p:blipFill rotWithShape="1">
          <a:blip r:embed="rId3"/>
          <a:stretch/>
        </p:blipFill>
        <p:spPr>
          <a:xfrm>
            <a:off x="138374" y="182881"/>
            <a:ext cx="1989338" cy="977047"/>
          </a:xfrm>
          <a:prstGeom prst="rect">
            <a:avLst/>
          </a:prstGeom>
          <a:solidFill>
            <a:schemeClr val="bg1"/>
          </a:solidFill>
          <a:ln w="15875">
            <a:noFill/>
            <a:round/>
          </a:ln>
        </p:spPr>
      </p:pic>
      <p:grpSp>
        <p:nvGrpSpPr>
          <p:cNvPr id="12" name="Group 9">
            <a:extLst>
              <a:ext uri="{FF2B5EF4-FFF2-40B4-BE49-F238E27FC236}">
                <a16:creationId xmlns:a16="http://schemas.microsoft.com/office/drawing/2014/main" id="{AFF9FCB0-38B8-5744-9342-0B02ED9335EC}"/>
              </a:ext>
            </a:extLst>
          </p:cNvPr>
          <p:cNvGrpSpPr>
            <a:grpSpLocks/>
          </p:cNvGrpSpPr>
          <p:nvPr userDrawn="1"/>
        </p:nvGrpSpPr>
        <p:grpSpPr bwMode="white">
          <a:xfrm>
            <a:off x="6279992" y="6529972"/>
            <a:ext cx="2553366" cy="196851"/>
            <a:chOff x="1725" y="3493"/>
            <a:chExt cx="2144" cy="124"/>
          </a:xfrm>
        </p:grpSpPr>
        <p:sp>
          <p:nvSpPr>
            <p:cNvPr id="13" name="Text Box 10">
              <a:extLst>
                <a:ext uri="{FF2B5EF4-FFF2-40B4-BE49-F238E27FC236}">
                  <a16:creationId xmlns:a16="http://schemas.microsoft.com/office/drawing/2014/main" id="{61CA7A8F-02A1-984D-A06F-748AA4A0A40C}"/>
                </a:ext>
              </a:extLst>
            </p:cNvPr>
            <p:cNvSpPr txBox="1">
              <a:spLocks noChangeArrowheads="1"/>
            </p:cNvSpPr>
            <p:nvPr/>
          </p:nvSpPr>
          <p:spPr bwMode="white">
            <a:xfrm>
              <a:off x="1725" y="3504"/>
              <a:ext cx="2144" cy="84"/>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9728" tIns="0" rIns="109728" bIns="18288">
              <a:spAutoFit/>
            </a:bodyPr>
            <a:lstStyle>
              <a:lvl1pPr marL="115888" indent="-115888" eaLnBrk="0" hangingPunct="0">
                <a:defRPr sz="2400">
                  <a:solidFill>
                    <a:schemeClr val="tx1"/>
                  </a:solidFill>
                  <a:latin typeface="Arial" panose="020B0604020202020204" pitchFamily="34" charset="0"/>
                  <a:ea typeface="MS PGothic" panose="020B0600070205080204" pitchFamily="34" charset="-128"/>
                </a:defRPr>
              </a:lvl1pPr>
              <a:lvl2pPr marL="460375" eaLnBrk="0" hangingPunct="0">
                <a:defRPr sz="2400">
                  <a:solidFill>
                    <a:schemeClr val="tx1"/>
                  </a:solidFill>
                  <a:latin typeface="Arial" panose="020B0604020202020204" pitchFamily="34" charset="0"/>
                  <a:ea typeface="MS PGothic" panose="020B0600070205080204" pitchFamily="34" charset="-128"/>
                </a:defRPr>
              </a:lvl2pPr>
              <a:lvl3pPr eaLnBrk="0" hangingPunct="0">
                <a:defRPr sz="2400">
                  <a:solidFill>
                    <a:schemeClr val="tx1"/>
                  </a:solidFill>
                  <a:latin typeface="Arial" panose="020B0604020202020204" pitchFamily="34" charset="0"/>
                  <a:ea typeface="MS PGothic" panose="020B0600070205080204" pitchFamily="34" charset="-128"/>
                </a:defRPr>
              </a:lvl3pPr>
              <a:lvl4pPr eaLnBrk="0" hangingPunct="0">
                <a:defRPr sz="2400">
                  <a:solidFill>
                    <a:schemeClr val="tx1"/>
                  </a:solidFill>
                  <a:latin typeface="Arial" panose="020B0604020202020204" pitchFamily="34" charset="0"/>
                  <a:ea typeface="MS PGothic" panose="020B0600070205080204" pitchFamily="34" charset="-128"/>
                </a:defRPr>
              </a:lvl4pPr>
              <a:lvl5pPr eaLnBrk="0" hangingPunct="0">
                <a:defRPr sz="2400">
                  <a:solidFill>
                    <a:schemeClr val="tx1"/>
                  </a:solidFill>
                  <a:latin typeface="Arial" panose="020B0604020202020204" pitchFamily="34" charset="0"/>
                  <a:ea typeface="MS PGothic" panose="020B0600070205080204" pitchFamily="34" charset="-128"/>
                </a:defRPr>
              </a:lvl5pPr>
              <a:lvl6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marL="86939" marR="0" lvl="0" indent="-86939" algn="ctr" defTabSz="685983" rtl="0" eaLnBrk="0" fontAlgn="auto" latinLnBrk="0" hangingPunct="0">
                <a:lnSpc>
                  <a:spcPct val="100000"/>
                </a:lnSpc>
                <a:spcBef>
                  <a:spcPts val="0"/>
                </a:spcBef>
                <a:spcAft>
                  <a:spcPts val="0"/>
                </a:spcAft>
                <a:buClrTx/>
                <a:buSzTx/>
                <a:buFontTx/>
                <a:buNone/>
                <a:tabLst/>
                <a:defRPr/>
              </a:pP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Not FDIC Insured   |   May Lose Value   |</a:t>
              </a:r>
              <a:r>
                <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a:t>
              </a:r>
              <a:r>
                <a:rPr kumimoji="0" lang="en-US" altLang="en-US" sz="750" b="1" i="0" u="none" strike="noStrike" kern="1200" cap="none" spc="0" normalizeH="0" baseline="0" noProof="0" dirty="0">
                  <a:ln>
                    <a:noFill/>
                  </a:ln>
                  <a:solidFill>
                    <a:srgbClr val="000000"/>
                  </a:solidFill>
                  <a:effectLst/>
                  <a:uLnTx/>
                  <a:uFillTx/>
                  <a:latin typeface="Arial Narrow" panose="020B0606020202030204" pitchFamily="34" charset="0"/>
                  <a:ea typeface="MS PGothic" panose="020B0600070205080204" pitchFamily="34" charset="-128"/>
                  <a:cs typeface="+mn-cs"/>
                </a:rPr>
                <a:t>  No Bank Guarantee</a:t>
              </a:r>
              <a:endParaRPr kumimoji="0" lang="en-US" altLang="en-US" sz="750" b="1" i="0" u="none" strike="noStrike" kern="1200" cap="none" spc="0" normalizeH="0" baseline="-6000" noProof="0" dirty="0">
                <a:ln>
                  <a:noFill/>
                </a:ln>
                <a:solidFill>
                  <a:srgbClr val="000000"/>
                </a:solidFill>
                <a:effectLst/>
                <a:uLnTx/>
                <a:uFillTx/>
                <a:latin typeface="Arial Narrow" panose="020B0606020202030204" pitchFamily="34" charset="0"/>
                <a:ea typeface="MS PGothic" panose="020B0600070205080204" pitchFamily="34" charset="-128"/>
                <a:cs typeface="+mn-cs"/>
              </a:endParaRPr>
            </a:p>
          </p:txBody>
        </p:sp>
        <p:sp>
          <p:nvSpPr>
            <p:cNvPr id="16" name="Rectangle 11">
              <a:extLst>
                <a:ext uri="{FF2B5EF4-FFF2-40B4-BE49-F238E27FC236}">
                  <a16:creationId xmlns:a16="http://schemas.microsoft.com/office/drawing/2014/main" id="{1DFFD8E3-4B5C-3F45-9EB9-118D44C4643C}"/>
                </a:ext>
              </a:extLst>
            </p:cNvPr>
            <p:cNvSpPr>
              <a:spLocks noChangeArrowheads="1"/>
            </p:cNvSpPr>
            <p:nvPr/>
          </p:nvSpPr>
          <p:spPr bwMode="white">
            <a:xfrm>
              <a:off x="1798" y="3493"/>
              <a:ext cx="2023" cy="124"/>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685983" rtl="0" eaLnBrk="1" fontAlgn="auto" latinLnBrk="0" hangingPunct="1">
                <a:lnSpc>
                  <a:spcPct val="100000"/>
                </a:lnSpc>
                <a:spcBef>
                  <a:spcPts val="0"/>
                </a:spcBef>
                <a:spcAft>
                  <a:spcPts val="0"/>
                </a:spcAft>
                <a:buClrTx/>
                <a:buSzTx/>
                <a:buFontTx/>
                <a:buNone/>
                <a:tabLst/>
                <a:defRPr/>
              </a:pPr>
              <a:endParaRPr kumimoji="0" lang="en-US" sz="675" b="0" i="0" u="none" strike="noStrike" kern="1200" cap="none" spc="0" normalizeH="0" baseline="0" noProof="0" dirty="0">
                <a:ln>
                  <a:noFill/>
                </a:ln>
                <a:solidFill>
                  <a:srgbClr val="000000"/>
                </a:solidFill>
                <a:effectLst/>
                <a:uLnTx/>
                <a:uFillTx/>
                <a:latin typeface="Arial"/>
                <a:ea typeface="+mn-ea"/>
                <a:cs typeface="+mn-cs"/>
              </a:endParaRPr>
            </a:p>
          </p:txBody>
        </p:sp>
      </p:grpSp>
      <p:sp>
        <p:nvSpPr>
          <p:cNvPr id="18" name="Text Placeholder 4">
            <a:extLst>
              <a:ext uri="{FF2B5EF4-FFF2-40B4-BE49-F238E27FC236}">
                <a16:creationId xmlns:a16="http://schemas.microsoft.com/office/drawing/2014/main" id="{F1052B97-20BA-EE46-AD1B-C2220A49F823}"/>
              </a:ext>
            </a:extLst>
          </p:cNvPr>
          <p:cNvSpPr>
            <a:spLocks noGrp="1"/>
          </p:cNvSpPr>
          <p:nvPr>
            <p:ph type="body" sz="quarter" idx="10"/>
          </p:nvPr>
        </p:nvSpPr>
        <p:spPr>
          <a:xfrm>
            <a:off x="342989" y="1508759"/>
            <a:ext cx="4733253" cy="2926080"/>
          </a:xfrm>
          <a:prstGeom prst="rect">
            <a:avLst/>
          </a:prstGeom>
        </p:spPr>
        <p:txBody>
          <a:bodyPr lIns="0" rIns="0"/>
          <a:lstStyle>
            <a:lvl1pPr marL="0" indent="0">
              <a:spcBef>
                <a:spcPts val="0"/>
              </a:spcBef>
              <a:spcAft>
                <a:spcPts val="675"/>
              </a:spcAft>
              <a:buNone/>
              <a:defRPr lang="en-US" sz="2701" b="1" kern="1200" dirty="0" smtClean="0">
                <a:solidFill>
                  <a:schemeClr val="tx1"/>
                </a:solidFill>
                <a:latin typeface="Century Gothic" panose="020B0502020202020204" pitchFamily="34" charset="0"/>
                <a:ea typeface="+mn-ea"/>
                <a:cs typeface="+mn-cs"/>
              </a:defRPr>
            </a:lvl1pPr>
            <a:lvl2pPr marL="0" indent="0" algn="l" defTabSz="685983" rtl="0" eaLnBrk="1" latinLnBrk="0" hangingPunct="1">
              <a:spcBef>
                <a:spcPts val="0"/>
              </a:spcBef>
              <a:spcAft>
                <a:spcPts val="900"/>
              </a:spcAft>
              <a:buNone/>
              <a:defRPr lang="en-US" sz="1800" b="1" kern="1200" dirty="0" smtClean="0">
                <a:solidFill>
                  <a:srgbClr val="3769FF"/>
                </a:solidFill>
                <a:latin typeface="Century Gothic" panose="020B0502020202020204" pitchFamily="34" charset="0"/>
                <a:ea typeface="+mn-ea"/>
                <a:cs typeface="+mn-cs"/>
              </a:defRPr>
            </a:lvl2pPr>
            <a:lvl3pPr marL="0" indent="0">
              <a:spcBef>
                <a:spcPts val="225"/>
              </a:spcBef>
              <a:buNone/>
              <a:defRPr lang="en-US" sz="1200" b="1" kern="1200" dirty="0" smtClean="0">
                <a:solidFill>
                  <a:schemeClr val="tx1"/>
                </a:solidFill>
                <a:latin typeface="Century Gothic" panose="020B0502020202020204" pitchFamily="34" charset="0"/>
                <a:ea typeface="+mn-ea"/>
                <a:cs typeface="+mn-cs"/>
              </a:defRPr>
            </a:lvl3pPr>
            <a:lvl4pPr marL="0" indent="0">
              <a:spcBef>
                <a:spcPts val="0"/>
              </a:spcBef>
              <a:spcAft>
                <a:spcPts val="900"/>
              </a:spcAft>
              <a:buNone/>
              <a:defRPr lang="en-US" sz="1200" kern="1200" dirty="0" smtClean="0">
                <a:solidFill>
                  <a:schemeClr val="tx1"/>
                </a:solidFill>
                <a:latin typeface="Century Gothic" panose="020B0502020202020204" pitchFamily="34" charset="0"/>
                <a:ea typeface="+mn-ea"/>
                <a:cs typeface="+mn-cs"/>
              </a:defRPr>
            </a:lvl4pPr>
            <a:lvl5pPr marL="0" indent="0">
              <a:spcBef>
                <a:spcPts val="225"/>
              </a:spcBef>
              <a:buNone/>
              <a:defRPr lang="en-US" sz="1050" kern="1200" dirty="0">
                <a:solidFill>
                  <a:schemeClr val="tx1"/>
                </a:solidFill>
                <a:latin typeface="Century Gothic" panose="020B0502020202020204" pitchFamily="34" charset="0"/>
                <a:ea typeface="+mn-ea"/>
                <a:cs typeface="+mn-cs"/>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3">
            <a:extLst>
              <a:ext uri="{FF2B5EF4-FFF2-40B4-BE49-F238E27FC236}">
                <a16:creationId xmlns:a16="http://schemas.microsoft.com/office/drawing/2014/main" id="{38267A94-9D56-4124-B7C1-3E53F73F420C}"/>
              </a:ext>
            </a:extLst>
          </p:cNvPr>
          <p:cNvSpPr>
            <a:spLocks noGrp="1"/>
          </p:cNvSpPr>
          <p:nvPr>
            <p:ph type="body" sz="quarter" idx="26" hasCustomPrompt="1"/>
          </p:nvPr>
        </p:nvSpPr>
        <p:spPr>
          <a:xfrm>
            <a:off x="342989" y="6347832"/>
            <a:ext cx="458919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Tree>
    <p:extLst>
      <p:ext uri="{BB962C8B-B14F-4D97-AF65-F5344CB8AC3E}">
        <p14:creationId xmlns:p14="http://schemas.microsoft.com/office/powerpoint/2010/main" val="92960479"/>
      </p:ext>
    </p:extLst>
  </p:cSld>
  <p:clrMapOvr>
    <a:masterClrMapping/>
  </p:clrMapOvr>
  <p:extLst>
    <p:ext uri="{DCECCB84-F9BA-43D5-87BE-67443E8EF086}">
      <p15:sldGuideLst xmlns:p15="http://schemas.microsoft.com/office/powerpoint/2012/main">
        <p15:guide id="1" orient="horz" pos="4205">
          <p15:clr>
            <a:srgbClr val="FBAE40"/>
          </p15:clr>
        </p15:guide>
        <p15:guide id="2" pos="288">
          <p15:clr>
            <a:srgbClr val="FBAE40"/>
          </p15:clr>
        </p15:guide>
        <p15:guide id="3" pos="174">
          <p15:clr>
            <a:srgbClr val="FBAE40"/>
          </p15:clr>
        </p15:guide>
        <p15:guide id="4" orient="horz" pos="1513">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 TOC option (projected)">
    <p:spTree>
      <p:nvGrpSpPr>
        <p:cNvPr id="1" name=""/>
        <p:cNvGrpSpPr/>
        <p:nvPr/>
      </p:nvGrpSpPr>
      <p:grpSpPr>
        <a:xfrm>
          <a:off x="0" y="0"/>
          <a:ext cx="0" cy="0"/>
          <a:chOff x="0" y="0"/>
          <a:chExt cx="0" cy="0"/>
        </a:xfrm>
      </p:grpSpPr>
      <p:sp>
        <p:nvSpPr>
          <p:cNvPr id="11" name="Slide Number Placeholder 9">
            <a:extLst>
              <a:ext uri="{FF2B5EF4-FFF2-40B4-BE49-F238E27FC236}">
                <a16:creationId xmlns:a16="http://schemas.microsoft.com/office/drawing/2014/main" id="{CEDAB532-A987-4C08-8359-0075795A207C}"/>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2" name="Text Placeholder 3">
            <a:extLst>
              <a:ext uri="{FF2B5EF4-FFF2-40B4-BE49-F238E27FC236}">
                <a16:creationId xmlns:a16="http://schemas.microsoft.com/office/drawing/2014/main" id="{40636F9F-A2B5-4D31-A3DB-A3BD83B0C52F}"/>
              </a:ext>
            </a:extLst>
          </p:cNvPr>
          <p:cNvSpPr>
            <a:spLocks noGrp="1"/>
          </p:cNvSpPr>
          <p:nvPr>
            <p:ph type="body" sz="quarter" idx="26" hasCustomPrompt="1"/>
          </p:nvPr>
        </p:nvSpPr>
        <p:spPr>
          <a:xfrm>
            <a:off x="342990" y="6391042"/>
            <a:ext cx="8503920"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3" name="Table Placeholder 2"/>
          <p:cNvSpPr>
            <a:spLocks noGrp="1"/>
          </p:cNvSpPr>
          <p:nvPr>
            <p:ph type="tbl" sz="quarter" idx="27"/>
          </p:nvPr>
        </p:nvSpPr>
        <p:spPr>
          <a:xfrm>
            <a:off x="342989" y="1280160"/>
            <a:ext cx="7202776" cy="2194560"/>
          </a:xfrm>
          <a:prstGeom prst="rect">
            <a:avLst/>
          </a:prstGeom>
        </p:spPr>
        <p:txBody>
          <a:bodyPr lIns="0" tIns="0" rIns="0" bIns="0"/>
          <a:lstStyle>
            <a:lvl1pPr marL="0" indent="0">
              <a:buNone/>
              <a:defRPr sz="900"/>
            </a:lvl1pPr>
          </a:lstStyle>
          <a:p>
            <a:r>
              <a:rPr lang="en-US"/>
              <a:t>Click icon to add table</a:t>
            </a:r>
            <a:endParaRPr lang="en-US" dirty="0"/>
          </a:p>
        </p:txBody>
      </p:sp>
      <p:sp>
        <p:nvSpPr>
          <p:cNvPr id="7" name="Text Placeholder 3">
            <a:extLst>
              <a:ext uri="{FF2B5EF4-FFF2-40B4-BE49-F238E27FC236}">
                <a16:creationId xmlns:a16="http://schemas.microsoft.com/office/drawing/2014/main" id="{176A91DD-7EE8-49D6-B6E3-910EA8A14ADD}"/>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767676"/>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9" name="Picture 14">
            <a:extLst>
              <a:ext uri="{FF2B5EF4-FFF2-40B4-BE49-F238E27FC236}">
                <a16:creationId xmlns:a16="http://schemas.microsoft.com/office/drawing/2014/main" id="{CEB8EB47-16C6-4C92-8DB6-56B63D2B383C}"/>
              </a:ext>
            </a:extLst>
          </p:cNvPr>
          <p:cNvPicPr>
            <a:picLocks noChangeAspect="1"/>
          </p:cNvPicPr>
          <p:nvPr userDrawn="1"/>
        </p:nvPicPr>
        <p:blipFill rotWithShape="1">
          <a:blip r:embed="rId2"/>
          <a:stretch/>
        </p:blipFill>
        <p:spPr>
          <a:xfrm>
            <a:off x="7610925" y="91440"/>
            <a:ext cx="1341914" cy="659070"/>
          </a:xfrm>
          <a:prstGeom prst="rect">
            <a:avLst/>
          </a:prstGeom>
        </p:spPr>
      </p:pic>
    </p:spTree>
    <p:extLst>
      <p:ext uri="{BB962C8B-B14F-4D97-AF65-F5344CB8AC3E}">
        <p14:creationId xmlns:p14="http://schemas.microsoft.com/office/powerpoint/2010/main" val="337173669"/>
      </p:ext>
    </p:extLst>
  </p:cSld>
  <p:clrMapOvr>
    <a:masterClrMapping/>
  </p:clrMapOvr>
  <p:extLst>
    <p:ext uri="{DCECCB84-F9BA-43D5-87BE-67443E8EF086}">
      <p15:sldGuideLst xmlns:p15="http://schemas.microsoft.com/office/powerpoint/2012/main">
        <p15:guide id="0" orient="horz" pos="4200">
          <p15:clr>
            <a:srgbClr val="FBAE40"/>
          </p15:clr>
        </p15:guide>
        <p15:guide id="3" orient="horz" pos="336">
          <p15:clr>
            <a:srgbClr val="FBAE40"/>
          </p15:clr>
        </p15:guide>
        <p15:guide id="4" pos="287">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 TOC option (print)">
    <p:spTree>
      <p:nvGrpSpPr>
        <p:cNvPr id="1" name=""/>
        <p:cNvGrpSpPr/>
        <p:nvPr/>
      </p:nvGrpSpPr>
      <p:grpSpPr>
        <a:xfrm>
          <a:off x="0" y="0"/>
          <a:ext cx="0" cy="0"/>
          <a:chOff x="0" y="0"/>
          <a:chExt cx="0" cy="0"/>
        </a:xfrm>
      </p:grpSpPr>
      <p:sp>
        <p:nvSpPr>
          <p:cNvPr id="11" name="Slide Number Placeholder 9">
            <a:extLst>
              <a:ext uri="{FF2B5EF4-FFF2-40B4-BE49-F238E27FC236}">
                <a16:creationId xmlns:a16="http://schemas.microsoft.com/office/drawing/2014/main" id="{B21A482B-F372-4919-8E10-39A51F78EEB8}"/>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2" name="Text Placeholder 3">
            <a:extLst>
              <a:ext uri="{FF2B5EF4-FFF2-40B4-BE49-F238E27FC236}">
                <a16:creationId xmlns:a16="http://schemas.microsoft.com/office/drawing/2014/main" id="{CF12E264-2E60-4596-B701-50C4944F3F53}"/>
              </a:ext>
            </a:extLst>
          </p:cNvPr>
          <p:cNvSpPr>
            <a:spLocks noGrp="1"/>
          </p:cNvSpPr>
          <p:nvPr>
            <p:ph type="body" sz="quarter" idx="26" hasCustomPrompt="1"/>
          </p:nvPr>
        </p:nvSpPr>
        <p:spPr>
          <a:xfrm>
            <a:off x="342990" y="6391042"/>
            <a:ext cx="8503920"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20" name="Text Placeholder 3"/>
          <p:cNvSpPr>
            <a:spLocks noGrp="1"/>
          </p:cNvSpPr>
          <p:nvPr>
            <p:ph type="body" sz="quarter" idx="29" hasCustomPrompt="1"/>
          </p:nvPr>
        </p:nvSpPr>
        <p:spPr>
          <a:xfrm>
            <a:off x="4733253" y="1280160"/>
            <a:ext cx="4047274" cy="907621"/>
          </a:xfrm>
          <a:prstGeom prst="rect">
            <a:avLst/>
          </a:prstGeom>
        </p:spPr>
        <p:txBody>
          <a:bodyPr lIns="0" tIns="0" rIns="0" bIns="0">
            <a:spAutoFit/>
          </a:bodyPr>
          <a:lstStyle>
            <a:lvl1pPr marL="0" indent="0">
              <a:spcBef>
                <a:spcPts val="0"/>
              </a:spcBef>
              <a:spcAft>
                <a:spcPts val="675"/>
              </a:spcAft>
              <a:buNone/>
              <a:tabLst>
                <a:tab pos="3091687" algn="r"/>
              </a:tabLst>
              <a:defRPr sz="713"/>
            </a:lvl1pPr>
            <a:lvl2pPr marL="342991" indent="0">
              <a:spcBef>
                <a:spcPts val="0"/>
              </a:spcBef>
              <a:spcAft>
                <a:spcPts val="675"/>
              </a:spcAft>
              <a:buNone/>
              <a:tabLst>
                <a:tab pos="3091687" algn="r"/>
              </a:tabLst>
              <a:defRPr sz="713"/>
            </a:lvl2pPr>
            <a:lvl3pPr marL="685983" indent="0">
              <a:spcBef>
                <a:spcPts val="0"/>
              </a:spcBef>
              <a:spcAft>
                <a:spcPts val="675"/>
              </a:spcAft>
              <a:buNone/>
              <a:tabLst>
                <a:tab pos="3091687" algn="r"/>
              </a:tabLst>
              <a:defRPr sz="713"/>
            </a:lvl3pPr>
            <a:lvl4pPr marL="1028974" indent="0">
              <a:spcBef>
                <a:spcPts val="0"/>
              </a:spcBef>
              <a:spcAft>
                <a:spcPts val="675"/>
              </a:spcAft>
              <a:buNone/>
              <a:tabLst>
                <a:tab pos="3091687" algn="r"/>
              </a:tabLst>
              <a:defRPr sz="713"/>
            </a:lvl4pPr>
            <a:lvl5pPr marL="1371966" indent="0">
              <a:spcBef>
                <a:spcPts val="0"/>
              </a:spcBef>
              <a:spcAft>
                <a:spcPts val="675"/>
              </a:spcAft>
              <a:buNone/>
              <a:tabLst>
                <a:tab pos="3091687" algn="r"/>
              </a:tabLst>
              <a:defRPr sz="713"/>
            </a:lvl5pPr>
          </a:lstStyle>
          <a:p>
            <a:pPr lvl="0"/>
            <a:r>
              <a:rPr lang="en-US"/>
              <a:t>TOC Entry</a:t>
            </a:r>
          </a:p>
          <a:p>
            <a:pPr lvl="1"/>
            <a:r>
              <a:rPr lang="en-US"/>
              <a:t>Second level</a:t>
            </a:r>
          </a:p>
          <a:p>
            <a:pPr lvl="2"/>
            <a:r>
              <a:rPr lang="en-US"/>
              <a:t>Third level</a:t>
            </a:r>
          </a:p>
          <a:p>
            <a:pPr lvl="3"/>
            <a:r>
              <a:rPr lang="en-US"/>
              <a:t>Fourth level</a:t>
            </a:r>
          </a:p>
          <a:p>
            <a:pPr lvl="4"/>
            <a:r>
              <a:rPr lang="en-US"/>
              <a:t>Fifth level</a:t>
            </a:r>
          </a:p>
        </p:txBody>
      </p:sp>
      <p:sp>
        <p:nvSpPr>
          <p:cNvPr id="19" name="Text Placeholder 3"/>
          <p:cNvSpPr>
            <a:spLocks noGrp="1"/>
          </p:cNvSpPr>
          <p:nvPr>
            <p:ph type="body" sz="quarter" idx="28" hasCustomPrompt="1"/>
          </p:nvPr>
        </p:nvSpPr>
        <p:spPr>
          <a:xfrm>
            <a:off x="342989" y="1280160"/>
            <a:ext cx="4047274" cy="907621"/>
          </a:xfrm>
          <a:prstGeom prst="rect">
            <a:avLst/>
          </a:prstGeom>
        </p:spPr>
        <p:txBody>
          <a:bodyPr lIns="0" tIns="0" rIns="0" bIns="0">
            <a:spAutoFit/>
          </a:bodyPr>
          <a:lstStyle>
            <a:lvl1pPr marL="0" indent="0">
              <a:spcBef>
                <a:spcPts val="0"/>
              </a:spcBef>
              <a:spcAft>
                <a:spcPts val="675"/>
              </a:spcAft>
              <a:buNone/>
              <a:tabLst>
                <a:tab pos="3091687" algn="r"/>
              </a:tabLst>
              <a:defRPr sz="713"/>
            </a:lvl1pPr>
            <a:lvl2pPr marL="342991" indent="0">
              <a:spcBef>
                <a:spcPts val="0"/>
              </a:spcBef>
              <a:spcAft>
                <a:spcPts val="675"/>
              </a:spcAft>
              <a:buNone/>
              <a:tabLst>
                <a:tab pos="3091687" algn="r"/>
              </a:tabLst>
              <a:defRPr sz="713"/>
            </a:lvl2pPr>
            <a:lvl3pPr marL="685983" indent="0">
              <a:spcBef>
                <a:spcPts val="0"/>
              </a:spcBef>
              <a:spcAft>
                <a:spcPts val="675"/>
              </a:spcAft>
              <a:buNone/>
              <a:tabLst>
                <a:tab pos="3091687" algn="r"/>
              </a:tabLst>
              <a:defRPr sz="713"/>
            </a:lvl3pPr>
            <a:lvl4pPr marL="1028974" indent="0">
              <a:spcBef>
                <a:spcPts val="0"/>
              </a:spcBef>
              <a:spcAft>
                <a:spcPts val="675"/>
              </a:spcAft>
              <a:buNone/>
              <a:tabLst>
                <a:tab pos="3091687" algn="r"/>
              </a:tabLst>
              <a:defRPr sz="713"/>
            </a:lvl4pPr>
            <a:lvl5pPr marL="1371966" indent="0">
              <a:spcBef>
                <a:spcPts val="0"/>
              </a:spcBef>
              <a:spcAft>
                <a:spcPts val="675"/>
              </a:spcAft>
              <a:buNone/>
              <a:tabLst>
                <a:tab pos="3091687" algn="r"/>
              </a:tabLst>
              <a:defRPr sz="713"/>
            </a:lvl5pPr>
          </a:lstStyle>
          <a:p>
            <a:pPr lvl="0"/>
            <a:r>
              <a:rPr lang="en-US"/>
              <a:t>TOC Entry</a:t>
            </a:r>
          </a:p>
          <a:p>
            <a:pPr lvl="1"/>
            <a:r>
              <a:rPr lang="en-US"/>
              <a:t>Second level</a:t>
            </a:r>
          </a:p>
          <a:p>
            <a:pPr lvl="2"/>
            <a:r>
              <a:rPr lang="en-US"/>
              <a:t>Third level</a:t>
            </a:r>
          </a:p>
          <a:p>
            <a:pPr lvl="3"/>
            <a:r>
              <a:rPr lang="en-US"/>
              <a:t>Fourth level</a:t>
            </a:r>
          </a:p>
          <a:p>
            <a:pPr lvl="4"/>
            <a:r>
              <a:rPr lang="en-US"/>
              <a:t>Fifth level</a:t>
            </a:r>
          </a:p>
        </p:txBody>
      </p:sp>
      <p:sp>
        <p:nvSpPr>
          <p:cNvPr id="9" name="Text Placeholder 3">
            <a:extLst>
              <a:ext uri="{FF2B5EF4-FFF2-40B4-BE49-F238E27FC236}">
                <a16:creationId xmlns:a16="http://schemas.microsoft.com/office/drawing/2014/main" id="{4C4D23DA-FA2E-4FAF-B37D-3A58452DEF41}"/>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767676"/>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0" name="Picture 14">
            <a:extLst>
              <a:ext uri="{FF2B5EF4-FFF2-40B4-BE49-F238E27FC236}">
                <a16:creationId xmlns:a16="http://schemas.microsoft.com/office/drawing/2014/main" id="{98210D6E-578E-41DA-B94F-8B722D6ACF19}"/>
              </a:ext>
            </a:extLst>
          </p:cNvPr>
          <p:cNvPicPr>
            <a:picLocks noChangeAspect="1"/>
          </p:cNvPicPr>
          <p:nvPr userDrawn="1"/>
        </p:nvPicPr>
        <p:blipFill rotWithShape="1">
          <a:blip r:embed="rId2"/>
          <a:stretch/>
        </p:blipFill>
        <p:spPr>
          <a:xfrm>
            <a:off x="7610925" y="91440"/>
            <a:ext cx="1341914" cy="659070"/>
          </a:xfrm>
          <a:prstGeom prst="rect">
            <a:avLst/>
          </a:prstGeom>
        </p:spPr>
      </p:pic>
    </p:spTree>
    <p:extLst>
      <p:ext uri="{BB962C8B-B14F-4D97-AF65-F5344CB8AC3E}">
        <p14:creationId xmlns:p14="http://schemas.microsoft.com/office/powerpoint/2010/main" val="228151063"/>
      </p:ext>
    </p:extLst>
  </p:cSld>
  <p:clrMapOvr>
    <a:masterClrMapping/>
  </p:clrMapOvr>
  <p:extLst>
    <p:ext uri="{DCECCB84-F9BA-43D5-87BE-67443E8EF086}">
      <p15:sldGuideLst xmlns:p15="http://schemas.microsoft.com/office/powerpoint/2012/main">
        <p15:guide id="3" orient="horz" pos="336">
          <p15:clr>
            <a:srgbClr val="FBAE40"/>
          </p15:clr>
        </p15:guide>
        <p15:guide id="4" orient="horz" pos="4200">
          <p15:clr>
            <a:srgbClr val="FBAE40"/>
          </p15:clr>
        </p15:guide>
        <p15:guide id="5" pos="287">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Agenda (projected)">
    <p:spTree>
      <p:nvGrpSpPr>
        <p:cNvPr id="1" name=""/>
        <p:cNvGrpSpPr/>
        <p:nvPr/>
      </p:nvGrpSpPr>
      <p:grpSpPr>
        <a:xfrm>
          <a:off x="0" y="0"/>
          <a:ext cx="0" cy="0"/>
          <a:chOff x="0" y="0"/>
          <a:chExt cx="0" cy="0"/>
        </a:xfrm>
      </p:grpSpPr>
      <p:sp>
        <p:nvSpPr>
          <p:cNvPr id="11" name="Text Placeholder 3">
            <a:extLst>
              <a:ext uri="{FF2B5EF4-FFF2-40B4-BE49-F238E27FC236}">
                <a16:creationId xmlns:a16="http://schemas.microsoft.com/office/drawing/2014/main" id="{508DF121-5220-4992-8F76-B5F0646067D0}"/>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767676"/>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5" name="Picture 14">
            <a:extLst>
              <a:ext uri="{FF2B5EF4-FFF2-40B4-BE49-F238E27FC236}">
                <a16:creationId xmlns:a16="http://schemas.microsoft.com/office/drawing/2014/main" id="{EA0FE3E6-B7ED-44B0-AC95-534FBC25A81D}"/>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6" name="Text Placeholder 3">
            <a:extLst>
              <a:ext uri="{FF2B5EF4-FFF2-40B4-BE49-F238E27FC236}">
                <a16:creationId xmlns:a16="http://schemas.microsoft.com/office/drawing/2014/main" id="{81368AB0-9C49-4067-B08C-85DF5CACB9C2}"/>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a:p>
            <a:pPr lvl="1"/>
            <a:r>
              <a:rPr lang="en-US" dirty="0"/>
              <a:t>Performance Disclosure</a:t>
            </a:r>
          </a:p>
          <a:p>
            <a:pPr lvl="2"/>
            <a:r>
              <a:rPr lang="en-US" dirty="0"/>
              <a:t>Legal Disclosure Italicized</a:t>
            </a:r>
          </a:p>
        </p:txBody>
      </p:sp>
      <p:sp>
        <p:nvSpPr>
          <p:cNvPr id="17" name="Slide Number Placeholder 9">
            <a:extLst>
              <a:ext uri="{FF2B5EF4-FFF2-40B4-BE49-F238E27FC236}">
                <a16:creationId xmlns:a16="http://schemas.microsoft.com/office/drawing/2014/main" id="{7B9E82BD-4652-4422-90B5-0307433F1103}"/>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0" name="Content Placeholder 2">
            <a:extLst>
              <a:ext uri="{FF2B5EF4-FFF2-40B4-BE49-F238E27FC236}">
                <a16:creationId xmlns:a16="http://schemas.microsoft.com/office/drawing/2014/main" id="{91926876-C175-481B-8A4F-047F3C78BD4A}"/>
              </a:ext>
            </a:extLst>
          </p:cNvPr>
          <p:cNvSpPr>
            <a:spLocks noGrp="1"/>
          </p:cNvSpPr>
          <p:nvPr>
            <p:ph sz="quarter" idx="27" hasCustomPrompt="1"/>
          </p:nvPr>
        </p:nvSpPr>
        <p:spPr>
          <a:xfrm>
            <a:off x="342989" y="1280160"/>
            <a:ext cx="8437537" cy="4389120"/>
          </a:xfrm>
          <a:prstGeom prst="rect">
            <a:avLst/>
          </a:prstGeom>
        </p:spPr>
        <p:txBody>
          <a:bodyPr wrap="square" lIns="0" tIns="0" rIns="0" bIns="0"/>
          <a:lstStyle>
            <a:lvl1pPr marL="0" indent="0">
              <a:lnSpc>
                <a:spcPct val="100000"/>
              </a:lnSpc>
              <a:spcBef>
                <a:spcPts val="0"/>
              </a:spcBef>
              <a:spcAft>
                <a:spcPts val="600"/>
              </a:spcAft>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None/>
              <a:defRPr sz="1500" baseline="0">
                <a:latin typeface="Arial" panose="020B0604020202020204" pitchFamily="34" charset="0"/>
                <a:cs typeface="Arial" panose="020B0604020202020204" pitchFamily="34" charset="0"/>
              </a:defRPr>
            </a:lvl2pPr>
            <a:lvl3pPr marL="171453" indent="-171453">
              <a:lnSpc>
                <a:spcPct val="100000"/>
              </a:lnSpc>
              <a:spcBef>
                <a:spcPts val="900"/>
              </a:spcBef>
              <a:spcAft>
                <a:spcPts val="0"/>
              </a:spcAft>
              <a:buClr>
                <a:srgbClr val="3769FF"/>
              </a:buClr>
              <a:buSzPct val="110000"/>
              <a:defRPr sz="1500">
                <a:latin typeface="Arial" panose="020B0604020202020204" pitchFamily="34" charset="0"/>
                <a:cs typeface="Arial" panose="020B0604020202020204" pitchFamily="34" charset="0"/>
              </a:defRPr>
            </a:lvl3pPr>
            <a:lvl4pPr marL="352431" indent="-180978">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3883" indent="-171453">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2791563585"/>
      </p:ext>
    </p:extLst>
  </p:cSld>
  <p:clrMapOvr>
    <a:masterClrMapping/>
  </p:clrMapOvr>
  <p:extLst>
    <p:ext uri="{DCECCB84-F9BA-43D5-87BE-67443E8EF086}">
      <p15:sldGuideLst xmlns:p15="http://schemas.microsoft.com/office/powerpoint/2012/main">
        <p15:guide id="1" orient="horz" pos="292">
          <p15:clr>
            <a:srgbClr val="FBAE40"/>
          </p15:clr>
        </p15:guide>
        <p15:guide id="2" pos="7379">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 Section Break (projecte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D451784-FC2E-485D-B7FF-570E66F2C1F6}"/>
              </a:ext>
            </a:extLst>
          </p:cNvPr>
          <p:cNvPicPr>
            <a:picLocks noChangeAspect="1"/>
          </p:cNvPicPr>
          <p:nvPr userDrawn="1"/>
        </p:nvPicPr>
        <p:blipFill>
          <a:blip r:embed="rId2"/>
          <a:stretch/>
        </p:blipFill>
        <p:spPr>
          <a:xfrm>
            <a:off x="0" y="5132"/>
            <a:ext cx="9144000" cy="6852868"/>
          </a:xfrm>
          <a:prstGeom prst="rect">
            <a:avLst/>
          </a:prstGeom>
        </p:spPr>
      </p:pic>
      <p:sp>
        <p:nvSpPr>
          <p:cNvPr id="2" name="Text Placeholder 8"/>
          <p:cNvSpPr>
            <a:spLocks noGrp="1"/>
          </p:cNvSpPr>
          <p:nvPr>
            <p:ph type="body" sz="quarter" idx="11" hasCustomPrompt="1"/>
          </p:nvPr>
        </p:nvSpPr>
        <p:spPr>
          <a:xfrm>
            <a:off x="685443" y="1070611"/>
            <a:ext cx="5029200" cy="892680"/>
          </a:xfrm>
          <a:prstGeom prst="rect">
            <a:avLst/>
          </a:prstGeom>
          <a:ln w="15875">
            <a:noFill/>
          </a:ln>
        </p:spPr>
        <p:txBody>
          <a:bodyPr wrap="square" lIns="0" tIns="0" rIns="0" bIns="0" anchor="t" anchorCtr="0">
            <a:spAutoFit/>
          </a:bodyPr>
          <a:lstStyle>
            <a:lvl1pPr marL="0" indent="0">
              <a:spcBef>
                <a:spcPts val="0"/>
              </a:spcBef>
              <a:spcAft>
                <a:spcPts val="0"/>
              </a:spcAft>
              <a:buNone/>
              <a:defRPr sz="3001" b="1" cap="none" baseline="0">
                <a:solidFill>
                  <a:schemeClr val="bg1"/>
                </a:solidFill>
                <a:latin typeface="Arial" panose="020B0604020202020204" pitchFamily="34" charset="0"/>
                <a:cs typeface="Arial" panose="020B0604020202020204" pitchFamily="34" charset="0"/>
              </a:defRPr>
            </a:lvl1pPr>
            <a:lvl2pPr marL="0" indent="0">
              <a:spcBef>
                <a:spcPts val="1200"/>
              </a:spcBef>
              <a:buNone/>
              <a:defRPr sz="1800">
                <a:solidFill>
                  <a:schemeClr val="bg1"/>
                </a:solidFill>
                <a:latin typeface="Arial" panose="020B0604020202020204" pitchFamily="34" charset="0"/>
                <a:cs typeface="Arial" panose="020B0604020202020204" pitchFamily="34" charset="0"/>
              </a:defRPr>
            </a:lvl2pPr>
          </a:lstStyle>
          <a:p>
            <a:pPr lvl="0"/>
            <a:r>
              <a:rPr lang="en-US" dirty="0"/>
              <a:t>Section break title</a:t>
            </a:r>
          </a:p>
          <a:p>
            <a:pPr lvl="1"/>
            <a:r>
              <a:rPr lang="en-US" dirty="0"/>
              <a:t>Second level</a:t>
            </a:r>
          </a:p>
        </p:txBody>
      </p:sp>
      <p:sp>
        <p:nvSpPr>
          <p:cNvPr id="6" name="exstream_shape42">
            <a:extLst>
              <a:ext uri="{FF2B5EF4-FFF2-40B4-BE49-F238E27FC236}">
                <a16:creationId xmlns:a16="http://schemas.microsoft.com/office/drawing/2014/main" id="{66A9DAAA-FBBB-445E-8A54-526DD628D510}"/>
              </a:ext>
            </a:extLst>
          </p:cNvPr>
          <p:cNvSpPr>
            <a:spLocks noChangeArrowheads="1"/>
          </p:cNvSpPr>
          <p:nvPr userDrawn="1"/>
        </p:nvSpPr>
        <p:spPr bwMode="auto">
          <a:xfrm>
            <a:off x="336687" y="6537960"/>
            <a:ext cx="8229600" cy="161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dash"/>
                <a:miter lim="800000"/>
                <a:headEnd/>
                <a:tailEnd/>
              </a14:hiddenLine>
            </a:ext>
          </a:extLst>
        </p:spPr>
        <p:txBody>
          <a:bodyPr lIns="0" tIns="0" rIns="0" bIns="0" anchor="b"/>
          <a:lstStyle/>
          <a:p>
            <a:pPr defTabSz="201721" fontAlgn="base">
              <a:spcBef>
                <a:spcPct val="0"/>
              </a:spcBef>
              <a:spcAft>
                <a:spcPct val="0"/>
              </a:spcAft>
            </a:pPr>
            <a:r>
              <a:rPr lang="en-US" sz="750" b="1" dirty="0">
                <a:solidFill>
                  <a:schemeClr val="bg1"/>
                </a:solidFill>
                <a:latin typeface="Arial Narrow" panose="020B0606020202030204" pitchFamily="34" charset="0"/>
              </a:rPr>
              <a:t>For Financial Professional Use Only / Not for Distribution to the Public</a:t>
            </a:r>
          </a:p>
        </p:txBody>
      </p:sp>
    </p:spTree>
    <p:extLst>
      <p:ext uri="{BB962C8B-B14F-4D97-AF65-F5344CB8AC3E}">
        <p14:creationId xmlns:p14="http://schemas.microsoft.com/office/powerpoint/2010/main" val="1090439884"/>
      </p:ext>
    </p:extLst>
  </p:cSld>
  <p:clrMapOvr>
    <a:masterClrMapping/>
  </p:clrMapOvr>
  <p:extLst>
    <p:ext uri="{DCECCB84-F9BA-43D5-87BE-67443E8EF086}">
      <p15:sldGuideLst xmlns:p15="http://schemas.microsoft.com/office/powerpoint/2012/main">
        <p15:guide id="1" pos="3839">
          <p15:clr>
            <a:srgbClr val="FBAE40"/>
          </p15:clr>
        </p15:guide>
        <p15:guide id="2" orient="horz" pos="216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 Section Break (print)">
    <p:spTree>
      <p:nvGrpSpPr>
        <p:cNvPr id="1" name=""/>
        <p:cNvGrpSpPr/>
        <p:nvPr/>
      </p:nvGrpSpPr>
      <p:grpSpPr>
        <a:xfrm>
          <a:off x="0" y="0"/>
          <a:ext cx="0" cy="0"/>
          <a:chOff x="0" y="0"/>
          <a:chExt cx="0" cy="0"/>
        </a:xfrm>
      </p:grpSpPr>
      <p:sp>
        <p:nvSpPr>
          <p:cNvPr id="2" name="Text Placeholder 8"/>
          <p:cNvSpPr>
            <a:spLocks noGrp="1"/>
          </p:cNvSpPr>
          <p:nvPr>
            <p:ph type="body" sz="quarter" idx="11" hasCustomPrompt="1"/>
          </p:nvPr>
        </p:nvSpPr>
        <p:spPr>
          <a:xfrm>
            <a:off x="685443" y="1070611"/>
            <a:ext cx="5029200" cy="892680"/>
          </a:xfrm>
          <a:prstGeom prst="rect">
            <a:avLst/>
          </a:prstGeom>
          <a:ln w="15875">
            <a:noFill/>
          </a:ln>
        </p:spPr>
        <p:txBody>
          <a:bodyPr wrap="square" lIns="0" tIns="0" rIns="0" bIns="0" anchor="t" anchorCtr="0">
            <a:spAutoFit/>
          </a:bodyPr>
          <a:lstStyle>
            <a:lvl1pPr marL="0" indent="0">
              <a:spcBef>
                <a:spcPts val="0"/>
              </a:spcBef>
              <a:spcAft>
                <a:spcPts val="0"/>
              </a:spcAft>
              <a:buNone/>
              <a:defRPr sz="3001" b="1" cap="none" baseline="0">
                <a:solidFill>
                  <a:schemeClr val="tx1"/>
                </a:solidFill>
                <a:latin typeface="Arial" panose="020B0604020202020204" pitchFamily="34" charset="0"/>
                <a:cs typeface="Arial" panose="020B0604020202020204" pitchFamily="34" charset="0"/>
              </a:defRPr>
            </a:lvl1pPr>
            <a:lvl2pPr marL="0" indent="0">
              <a:spcBef>
                <a:spcPts val="1200"/>
              </a:spcBef>
              <a:buNone/>
              <a:defRPr sz="1800">
                <a:solidFill>
                  <a:schemeClr val="tx1"/>
                </a:solidFill>
                <a:latin typeface="Arial" panose="020B0604020202020204" pitchFamily="34" charset="0"/>
                <a:cs typeface="Arial" panose="020B0604020202020204" pitchFamily="34" charset="0"/>
              </a:defRPr>
            </a:lvl2pPr>
          </a:lstStyle>
          <a:p>
            <a:pPr lvl="0"/>
            <a:r>
              <a:rPr lang="en-US" dirty="0"/>
              <a:t>Section break title</a:t>
            </a:r>
          </a:p>
          <a:p>
            <a:pPr lvl="1"/>
            <a:r>
              <a:rPr lang="en-US" dirty="0"/>
              <a:t>Second level</a:t>
            </a:r>
          </a:p>
        </p:txBody>
      </p:sp>
      <p:pic>
        <p:nvPicPr>
          <p:cNvPr id="4" name="Picture 3">
            <a:extLst>
              <a:ext uri="{FF2B5EF4-FFF2-40B4-BE49-F238E27FC236}">
                <a16:creationId xmlns:a16="http://schemas.microsoft.com/office/drawing/2014/main" id="{A75930D0-A9F0-43B2-B7F9-6BB1B86E6711}"/>
              </a:ext>
            </a:extLst>
          </p:cNvPr>
          <p:cNvPicPr>
            <a:picLocks noChangeAspect="1"/>
          </p:cNvPicPr>
          <p:nvPr userDrawn="1"/>
        </p:nvPicPr>
        <p:blipFill>
          <a:blip r:embed="rId2"/>
          <a:stretch>
            <a:fillRect/>
          </a:stretch>
        </p:blipFill>
        <p:spPr>
          <a:xfrm>
            <a:off x="339418" y="6178523"/>
            <a:ext cx="8460403" cy="179861"/>
          </a:xfrm>
          <a:prstGeom prst="rect">
            <a:avLst/>
          </a:prstGeom>
        </p:spPr>
      </p:pic>
    </p:spTree>
    <p:extLst>
      <p:ext uri="{BB962C8B-B14F-4D97-AF65-F5344CB8AC3E}">
        <p14:creationId xmlns:p14="http://schemas.microsoft.com/office/powerpoint/2010/main" val="1602553739"/>
      </p:ext>
    </p:extLst>
  </p:cSld>
  <p:clrMapOvr>
    <a:masterClrMapping/>
  </p:clrMapOvr>
  <p:extLst>
    <p:ext uri="{DCECCB84-F9BA-43D5-87BE-67443E8EF086}">
      <p15:sldGuideLst xmlns:p15="http://schemas.microsoft.com/office/powerpoint/2012/main">
        <p15:guide id="1" pos="285">
          <p15:clr>
            <a:srgbClr val="FBAE40"/>
          </p15:clr>
        </p15:guide>
        <p15:guide id="2" orient="horz" pos="2160">
          <p15:clr>
            <a:srgbClr val="FBAE40"/>
          </p15:clr>
        </p15:guide>
        <p15:guide id="3" pos="7389">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 Content (print)">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C560093A-7F7A-4FA6-9D8E-F1944B4965D0}"/>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1" name="Text Placeholder 3">
            <a:extLst>
              <a:ext uri="{FF2B5EF4-FFF2-40B4-BE49-F238E27FC236}">
                <a16:creationId xmlns:a16="http://schemas.microsoft.com/office/drawing/2014/main" id="{9206337C-002C-40B2-BA6B-F9A77B7EFE27}"/>
              </a:ext>
            </a:extLst>
          </p:cNvPr>
          <p:cNvSpPr>
            <a:spLocks noGrp="1"/>
          </p:cNvSpPr>
          <p:nvPr>
            <p:ph type="body" sz="quarter" idx="26" hasCustomPrompt="1"/>
          </p:nvPr>
        </p:nvSpPr>
        <p:spPr>
          <a:xfrm>
            <a:off x="342990" y="6391042"/>
            <a:ext cx="8503920"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7" name="Text Placeholder 3">
            <a:extLst>
              <a:ext uri="{FF2B5EF4-FFF2-40B4-BE49-F238E27FC236}">
                <a16:creationId xmlns:a16="http://schemas.microsoft.com/office/drawing/2014/main" id="{C1992A38-4EC2-44A4-B094-33EA5672897D}"/>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9" name="Picture 14">
            <a:extLst>
              <a:ext uri="{FF2B5EF4-FFF2-40B4-BE49-F238E27FC236}">
                <a16:creationId xmlns:a16="http://schemas.microsoft.com/office/drawing/2014/main" id="{2AB1AE08-127B-428B-BBD3-9860155D61ED}"/>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8" name="Text Placeholder 2">
            <a:extLst>
              <a:ext uri="{FF2B5EF4-FFF2-40B4-BE49-F238E27FC236}">
                <a16:creationId xmlns:a16="http://schemas.microsoft.com/office/drawing/2014/main" id="{457C5D5C-276B-4631-BB76-B4EFF93D734B}"/>
              </a:ext>
            </a:extLst>
          </p:cNvPr>
          <p:cNvSpPr>
            <a:spLocks noGrp="1"/>
          </p:cNvSpPr>
          <p:nvPr>
            <p:ph type="body" sz="quarter" idx="15" hasCustomPrompt="1"/>
          </p:nvPr>
        </p:nvSpPr>
        <p:spPr>
          <a:xfrm>
            <a:off x="342989" y="1280162"/>
            <a:ext cx="8437537" cy="851515"/>
          </a:xfrm>
          <a:prstGeom prst="rect">
            <a:avLst/>
          </a:prstGeom>
        </p:spPr>
        <p:txBody>
          <a:bodyPr wrap="square" lIns="0" tIns="0" rIns="0" bIns="0">
            <a:spAutoFit/>
          </a:bodyPr>
          <a:lstStyle>
            <a:lvl1pPr marL="0" marR="0" indent="0" algn="l" defTabSz="605312" rtl="0" eaLnBrk="1" fontAlgn="auto" latinLnBrk="0" hangingPunct="1">
              <a:lnSpc>
                <a:spcPct val="100000"/>
              </a:lnSpc>
              <a:spcBef>
                <a:spcPts val="900"/>
              </a:spcBef>
              <a:spcAft>
                <a:spcPts val="300"/>
              </a:spcAft>
              <a:buClr>
                <a:srgbClr val="0055B6"/>
              </a:buClr>
              <a:buSzPct val="120000"/>
              <a:buFont typeface="Arial" panose="020B0604020202020204" pitchFamily="34" charset="0"/>
              <a:buNone/>
              <a:tabLst/>
              <a:defRPr lang="en-US" sz="900" b="1" kern="1200" dirty="0" smtClean="0">
                <a:solidFill>
                  <a:srgbClr val="3769FF"/>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450"/>
              </a:spcAft>
              <a:buClr>
                <a:srgbClr val="002856"/>
              </a:buClr>
              <a:buSzPct val="120000"/>
              <a:buFont typeface="Arial" panose="020B0604020202020204" pitchFamily="34" charset="0"/>
              <a:buNone/>
              <a:tabLst/>
              <a:defRPr sz="825" baseline="0">
                <a:latin typeface="+mn-lt"/>
              </a:defRPr>
            </a:lvl2pPr>
            <a:lvl3pPr marL="76715" indent="-76715">
              <a:lnSpc>
                <a:spcPct val="100000"/>
              </a:lnSpc>
              <a:spcBef>
                <a:spcPts val="0"/>
              </a:spcBef>
              <a:spcAft>
                <a:spcPts val="450"/>
              </a:spcAft>
              <a:buClr>
                <a:srgbClr val="3769FF"/>
              </a:buClr>
              <a:buSzPct val="110000"/>
              <a:buFont typeface="Arial" panose="020B0604020202020204" pitchFamily="34" charset="0"/>
              <a:buChar char="•"/>
              <a:defRPr sz="825" baseline="0">
                <a:latin typeface="+mn-lt"/>
              </a:defRPr>
            </a:lvl3pPr>
            <a:lvl4pPr marL="188109" indent="-111394">
              <a:lnSpc>
                <a:spcPct val="100000"/>
              </a:lnSpc>
              <a:spcBef>
                <a:spcPts val="0"/>
              </a:spcBef>
              <a:spcAft>
                <a:spcPts val="300"/>
              </a:spcAft>
              <a:buClr>
                <a:srgbClr val="3769FF"/>
              </a:buClr>
              <a:buSzPct val="110000"/>
              <a:buFont typeface="Arial" panose="020B0604020202020204" pitchFamily="34" charset="0"/>
              <a:buChar char="–"/>
              <a:defRPr sz="825">
                <a:latin typeface="+mn-lt"/>
              </a:defRPr>
            </a:lvl4pPr>
            <a:lvl5pPr marL="264824" indent="-76715">
              <a:lnSpc>
                <a:spcPct val="100000"/>
              </a:lnSpc>
              <a:spcBef>
                <a:spcPts val="0"/>
              </a:spcBef>
              <a:spcAft>
                <a:spcPts val="300"/>
              </a:spcAft>
              <a:buClr>
                <a:srgbClr val="3769FF"/>
              </a:buClr>
              <a:buSzPct val="110000"/>
              <a:buFont typeface="Arial" panose="020B0604020202020204" pitchFamily="34" charset="0"/>
              <a:buChar char="•"/>
              <a:defRPr lang="en-US" sz="825" kern="1200" dirty="0">
                <a:solidFill>
                  <a:schemeClr val="tx1"/>
                </a:solidFill>
                <a:latin typeface="+mn-lt"/>
                <a:ea typeface="+mn-ea"/>
                <a:cs typeface="+mn-cs"/>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vl6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p:txBody>
      </p:sp>
    </p:spTree>
    <p:extLst>
      <p:ext uri="{BB962C8B-B14F-4D97-AF65-F5344CB8AC3E}">
        <p14:creationId xmlns:p14="http://schemas.microsoft.com/office/powerpoint/2010/main" val="2524874156"/>
      </p:ext>
    </p:extLst>
  </p:cSld>
  <p:clrMapOvr>
    <a:masterClrMapping/>
  </p:clrMapOvr>
  <p:extLst>
    <p:ext uri="{DCECCB84-F9BA-43D5-87BE-67443E8EF086}">
      <p15:sldGuideLst xmlns:p15="http://schemas.microsoft.com/office/powerpoint/2012/main">
        <p15:guide id="0" pos="432">
          <p15:clr>
            <a:srgbClr val="FBAE40"/>
          </p15:clr>
        </p15:guide>
        <p15:guide id="1" orient="horz" pos="696">
          <p15:clr>
            <a:srgbClr val="FBAE40"/>
          </p15:clr>
        </p15:guide>
        <p15:guide id="2" orient="horz" pos="2520">
          <p15:clr>
            <a:srgbClr val="FBAE40"/>
          </p15:clr>
        </p15:guide>
        <p15:guide id="3" pos="7367">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 Content (projected)">
    <p:spTree>
      <p:nvGrpSpPr>
        <p:cNvPr id="1" name=""/>
        <p:cNvGrpSpPr/>
        <p:nvPr/>
      </p:nvGrpSpPr>
      <p:grpSpPr>
        <a:xfrm>
          <a:off x="0" y="0"/>
          <a:ext cx="0" cy="0"/>
          <a:chOff x="0" y="0"/>
          <a:chExt cx="0" cy="0"/>
        </a:xfrm>
      </p:grpSpPr>
      <p:sp>
        <p:nvSpPr>
          <p:cNvPr id="12" name="Slide Number Placeholder 9">
            <a:extLst>
              <a:ext uri="{FF2B5EF4-FFF2-40B4-BE49-F238E27FC236}">
                <a16:creationId xmlns:a16="http://schemas.microsoft.com/office/drawing/2014/main" id="{99DEF4D8-8C63-464C-9ADA-74EF6C997B78}"/>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7" name="Text Placeholder 3">
            <a:extLst>
              <a:ext uri="{FF2B5EF4-FFF2-40B4-BE49-F238E27FC236}">
                <a16:creationId xmlns:a16="http://schemas.microsoft.com/office/drawing/2014/main" id="{4ED35BD0-2A67-4068-B081-47B3774865F8}"/>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a:p>
            <a:pPr lvl="1"/>
            <a:r>
              <a:rPr lang="en-US" dirty="0"/>
              <a:t>Performance Disclosure</a:t>
            </a:r>
          </a:p>
          <a:p>
            <a:pPr lvl="2"/>
            <a:r>
              <a:rPr lang="en-US" dirty="0"/>
              <a:t>Legal Disclosure Italicized</a:t>
            </a:r>
          </a:p>
        </p:txBody>
      </p:sp>
      <p:sp>
        <p:nvSpPr>
          <p:cNvPr id="8" name="Text Placeholder 3">
            <a:extLst>
              <a:ext uri="{FF2B5EF4-FFF2-40B4-BE49-F238E27FC236}">
                <a16:creationId xmlns:a16="http://schemas.microsoft.com/office/drawing/2014/main" id="{3DFB3114-C40D-4ECE-BF8D-CAEE42403BEE}"/>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9" name="Picture 14">
            <a:extLst>
              <a:ext uri="{FF2B5EF4-FFF2-40B4-BE49-F238E27FC236}">
                <a16:creationId xmlns:a16="http://schemas.microsoft.com/office/drawing/2014/main" id="{38EF3BBB-8D76-45ED-B369-C96E59780751}"/>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0" name="Content Placeholder 2">
            <a:extLst>
              <a:ext uri="{FF2B5EF4-FFF2-40B4-BE49-F238E27FC236}">
                <a16:creationId xmlns:a16="http://schemas.microsoft.com/office/drawing/2014/main" id="{C37B6FDD-422B-4986-9A9D-644C9198750A}"/>
              </a:ext>
            </a:extLst>
          </p:cNvPr>
          <p:cNvSpPr>
            <a:spLocks noGrp="1"/>
          </p:cNvSpPr>
          <p:nvPr>
            <p:ph sz="quarter" idx="27" hasCustomPrompt="1"/>
          </p:nvPr>
        </p:nvSpPr>
        <p:spPr>
          <a:xfrm>
            <a:off x="342989" y="1280160"/>
            <a:ext cx="8437537" cy="4389120"/>
          </a:xfrm>
          <a:prstGeom prst="rect">
            <a:avLst/>
          </a:prstGeom>
        </p:spPr>
        <p:txBody>
          <a:bodyPr wrap="square" lIns="0" tIns="0" rIns="0" bIns="0"/>
          <a:lstStyle>
            <a:lvl1pPr marL="0" indent="0">
              <a:lnSpc>
                <a:spcPct val="100000"/>
              </a:lnSpc>
              <a:spcBef>
                <a:spcPts val="0"/>
              </a:spcBef>
              <a:spcAft>
                <a:spcPts val="600"/>
              </a:spcAft>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None/>
              <a:defRPr sz="1500" baseline="0">
                <a:latin typeface="Arial" panose="020B0604020202020204" pitchFamily="34" charset="0"/>
                <a:cs typeface="Arial" panose="020B0604020202020204" pitchFamily="34" charset="0"/>
              </a:defRPr>
            </a:lvl2pPr>
            <a:lvl3pPr marL="171453" indent="-171453">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52431" indent="-180978">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3883" indent="-171453">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657117716"/>
      </p:ext>
    </p:extLst>
  </p:cSld>
  <p:clrMapOvr>
    <a:masterClrMapping/>
  </p:clrMapOvr>
  <p:extLst>
    <p:ext uri="{DCECCB84-F9BA-43D5-87BE-67443E8EF086}">
      <p15:sldGuideLst xmlns:p15="http://schemas.microsoft.com/office/powerpoint/2012/main">
        <p15:guide id="1" orient="horz" pos="284">
          <p15:clr>
            <a:srgbClr val="FBAE40"/>
          </p15:clr>
        </p15:guide>
        <p15:guide id="2" pos="3839">
          <p15:clr>
            <a:srgbClr val="FBAE40"/>
          </p15:clr>
        </p15:guide>
        <p15:guide id="3" pos="737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_1 Chart (projected)">
    <p:spTree>
      <p:nvGrpSpPr>
        <p:cNvPr id="1" name=""/>
        <p:cNvGrpSpPr/>
        <p:nvPr/>
      </p:nvGrpSpPr>
      <p:grpSpPr>
        <a:xfrm>
          <a:off x="0" y="0"/>
          <a:ext cx="0" cy="0"/>
          <a:chOff x="0" y="0"/>
          <a:chExt cx="0" cy="0"/>
        </a:xfrm>
      </p:grpSpPr>
      <p:sp>
        <p:nvSpPr>
          <p:cNvPr id="14" name="Text Placeholder 20"/>
          <p:cNvSpPr>
            <a:spLocks noGrp="1"/>
          </p:cNvSpPr>
          <p:nvPr>
            <p:ph type="body" sz="quarter" idx="10" hasCustomPrompt="1"/>
          </p:nvPr>
        </p:nvSpPr>
        <p:spPr>
          <a:xfrm>
            <a:off x="342990" y="1280159"/>
            <a:ext cx="7267935" cy="548640"/>
          </a:xfrm>
          <a:prstGeom prst="rect">
            <a:avLst/>
          </a:prstGeom>
        </p:spPr>
        <p:txBody>
          <a:bodyPr lIns="0" tIns="0" rIns="0" bIns="0" anchor="t" anchorCtr="0"/>
          <a:lstStyle>
            <a:lvl1pPr marL="0" marR="0" indent="0" algn="l" defTabSz="899025"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401" indent="0">
              <a:lnSpc>
                <a:spcPct val="100000"/>
              </a:lnSpc>
              <a:spcBef>
                <a:spcPts val="0"/>
              </a:spcBef>
              <a:spcAft>
                <a:spcPts val="0"/>
              </a:spcAft>
              <a:buFontTx/>
              <a:buNone/>
              <a:defRPr sz="1200"/>
            </a:lvl2pPr>
          </a:lstStyle>
          <a:p>
            <a:pPr lvl="0"/>
            <a:r>
              <a:rPr lang="en-US"/>
              <a:t>Chart/Table Head</a:t>
            </a:r>
          </a:p>
          <a:p>
            <a:pPr lvl="1"/>
            <a:r>
              <a:rPr lang="en-US"/>
              <a:t>Date</a:t>
            </a:r>
          </a:p>
        </p:txBody>
      </p:sp>
      <p:sp>
        <p:nvSpPr>
          <p:cNvPr id="9" name="Text Placeholder 3">
            <a:extLst>
              <a:ext uri="{FF2B5EF4-FFF2-40B4-BE49-F238E27FC236}">
                <a16:creationId xmlns:a16="http://schemas.microsoft.com/office/drawing/2014/main" id="{B80BE1F7-2F4B-4264-A987-3C039F69E693}"/>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1" name="Picture 10">
            <a:extLst>
              <a:ext uri="{FF2B5EF4-FFF2-40B4-BE49-F238E27FC236}">
                <a16:creationId xmlns:a16="http://schemas.microsoft.com/office/drawing/2014/main" id="{417E814E-B48C-4375-87FC-B77ECB932962}"/>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2" name="Text Placeholder 3">
            <a:extLst>
              <a:ext uri="{FF2B5EF4-FFF2-40B4-BE49-F238E27FC236}">
                <a16:creationId xmlns:a16="http://schemas.microsoft.com/office/drawing/2014/main" id="{E6F29CC3-8F20-4669-B0F2-FD85A755E4F8}"/>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3" name="Slide Number Placeholder 9">
            <a:extLst>
              <a:ext uri="{FF2B5EF4-FFF2-40B4-BE49-F238E27FC236}">
                <a16:creationId xmlns:a16="http://schemas.microsoft.com/office/drawing/2014/main" id="{DF543F96-4FBC-4764-A365-9F7D84A7D954}"/>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8" name="Content Placeholder 2">
            <a:extLst>
              <a:ext uri="{FF2B5EF4-FFF2-40B4-BE49-F238E27FC236}">
                <a16:creationId xmlns:a16="http://schemas.microsoft.com/office/drawing/2014/main" id="{EEAA1E2B-E982-45C3-9793-E811A21756F1}"/>
              </a:ext>
            </a:extLst>
          </p:cNvPr>
          <p:cNvSpPr>
            <a:spLocks noGrp="1"/>
          </p:cNvSpPr>
          <p:nvPr>
            <p:ph sz="quarter" idx="27" hasCustomPrompt="1"/>
          </p:nvPr>
        </p:nvSpPr>
        <p:spPr>
          <a:xfrm>
            <a:off x="342990" y="1831144"/>
            <a:ext cx="7267935" cy="3840480"/>
          </a:xfrm>
          <a:prstGeom prst="rect">
            <a:avLst/>
          </a:prstGeom>
        </p:spPr>
        <p:txBody>
          <a:bodyPr wrap="square" lIns="0" tIns="0" rIns="0" bIns="0"/>
          <a:lstStyle>
            <a:lvl1pPr marL="0" indent="0">
              <a:lnSpc>
                <a:spcPct val="100000"/>
              </a:lnSpc>
              <a:spcBef>
                <a:spcPts val="0"/>
              </a:spcBef>
              <a:spcAft>
                <a:spcPts val="600"/>
              </a:spcAft>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None/>
              <a:defRPr sz="1500" baseline="0">
                <a:latin typeface="Arial" panose="020B0604020202020204" pitchFamily="34" charset="0"/>
                <a:cs typeface="Arial" panose="020B0604020202020204" pitchFamily="34" charset="0"/>
              </a:defRPr>
            </a:lvl2pPr>
            <a:lvl3pPr marL="180978" indent="-180978">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5243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3883"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13906063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2 Chart (projected)">
    <p:spTree>
      <p:nvGrpSpPr>
        <p:cNvPr id="1" name=""/>
        <p:cNvGrpSpPr/>
        <p:nvPr/>
      </p:nvGrpSpPr>
      <p:grpSpPr>
        <a:xfrm>
          <a:off x="0" y="0"/>
          <a:ext cx="0" cy="0"/>
          <a:chOff x="0" y="0"/>
          <a:chExt cx="0" cy="0"/>
        </a:xfrm>
      </p:grpSpPr>
      <p:sp>
        <p:nvSpPr>
          <p:cNvPr id="14" name="Text Placeholder 20"/>
          <p:cNvSpPr>
            <a:spLocks noGrp="1"/>
          </p:cNvSpPr>
          <p:nvPr>
            <p:ph type="body" sz="quarter" idx="10" hasCustomPrompt="1"/>
          </p:nvPr>
        </p:nvSpPr>
        <p:spPr>
          <a:xfrm>
            <a:off x="342990" y="2466535"/>
            <a:ext cx="7267935" cy="548640"/>
          </a:xfrm>
          <a:prstGeom prst="rect">
            <a:avLst/>
          </a:prstGeom>
        </p:spPr>
        <p:txBody>
          <a:bodyPr lIns="0" tIns="0" rIns="0" bIns="0" anchor="t" anchorCtr="0"/>
          <a:lstStyle>
            <a:lvl1pPr marL="0" marR="0" indent="0" algn="l" defTabSz="899025"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40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9" name="Text Placeholder 3">
            <a:extLst>
              <a:ext uri="{FF2B5EF4-FFF2-40B4-BE49-F238E27FC236}">
                <a16:creationId xmlns:a16="http://schemas.microsoft.com/office/drawing/2014/main" id="{B80BE1F7-2F4B-4264-A987-3C039F69E693}"/>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1" name="Picture 10">
            <a:extLst>
              <a:ext uri="{FF2B5EF4-FFF2-40B4-BE49-F238E27FC236}">
                <a16:creationId xmlns:a16="http://schemas.microsoft.com/office/drawing/2014/main" id="{417E814E-B48C-4375-87FC-B77ECB932962}"/>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2" name="Text Placeholder 3">
            <a:extLst>
              <a:ext uri="{FF2B5EF4-FFF2-40B4-BE49-F238E27FC236}">
                <a16:creationId xmlns:a16="http://schemas.microsoft.com/office/drawing/2014/main" id="{E6F29CC3-8F20-4669-B0F2-FD85A755E4F8}"/>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3" name="Slide Number Placeholder 9">
            <a:extLst>
              <a:ext uri="{FF2B5EF4-FFF2-40B4-BE49-F238E27FC236}">
                <a16:creationId xmlns:a16="http://schemas.microsoft.com/office/drawing/2014/main" id="{DF543F96-4FBC-4764-A365-9F7D84A7D954}"/>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0" name="Content Placeholder 2">
            <a:extLst>
              <a:ext uri="{FF2B5EF4-FFF2-40B4-BE49-F238E27FC236}">
                <a16:creationId xmlns:a16="http://schemas.microsoft.com/office/drawing/2014/main" id="{57FF5816-F082-4C5F-8BA5-4A8CABC95583}"/>
              </a:ext>
            </a:extLst>
          </p:cNvPr>
          <p:cNvSpPr>
            <a:spLocks noGrp="1"/>
          </p:cNvSpPr>
          <p:nvPr>
            <p:ph sz="quarter" idx="33" hasCustomPrompt="1"/>
          </p:nvPr>
        </p:nvSpPr>
        <p:spPr>
          <a:xfrm>
            <a:off x="342990" y="1257429"/>
            <a:ext cx="7267935" cy="1209106"/>
          </a:xfrm>
          <a:prstGeom prst="rect">
            <a:avLst/>
          </a:prstGeom>
        </p:spPr>
        <p:txBody>
          <a:bodyPr wrap="square" lIns="0" tIns="0" rIns="0" bIns="0"/>
          <a:lstStyle>
            <a:lvl1pPr marL="0" indent="0">
              <a:lnSpc>
                <a:spcPct val="100000"/>
              </a:lnSpc>
              <a:spcBef>
                <a:spcPts val="0"/>
              </a:spcBef>
              <a:spcAft>
                <a:spcPts val="600"/>
              </a:spcAft>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None/>
              <a:defRPr sz="1500" baseline="0">
                <a:latin typeface="Arial" panose="020B0604020202020204" pitchFamily="34" charset="0"/>
                <a:cs typeface="Arial" panose="020B0604020202020204" pitchFamily="34" charset="0"/>
              </a:defRPr>
            </a:lvl2pPr>
            <a:lvl3pPr marL="180978" indent="-180978">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5243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3883"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5" name="Content Placeholder 2">
            <a:extLst>
              <a:ext uri="{FF2B5EF4-FFF2-40B4-BE49-F238E27FC236}">
                <a16:creationId xmlns:a16="http://schemas.microsoft.com/office/drawing/2014/main" id="{1AF31561-6180-4392-93D1-9B17FA00414A}"/>
              </a:ext>
            </a:extLst>
          </p:cNvPr>
          <p:cNvSpPr>
            <a:spLocks noGrp="1"/>
          </p:cNvSpPr>
          <p:nvPr>
            <p:ph sz="quarter" idx="27" hasCustomPrompt="1"/>
          </p:nvPr>
        </p:nvSpPr>
        <p:spPr>
          <a:xfrm>
            <a:off x="342990" y="3148151"/>
            <a:ext cx="7267935" cy="2452421"/>
          </a:xfrm>
          <a:prstGeom prst="rect">
            <a:avLst/>
          </a:prstGeom>
        </p:spPr>
        <p:txBody>
          <a:bodyPr wrap="square" lIns="0" tIns="0" rIns="0" bIns="0"/>
          <a:lstStyle>
            <a:lvl1pPr marL="0" indent="0">
              <a:lnSpc>
                <a:spcPct val="100000"/>
              </a:lnSpc>
              <a:spcBef>
                <a:spcPts val="0"/>
              </a:spcBef>
              <a:spcAft>
                <a:spcPts val="600"/>
              </a:spcAft>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None/>
              <a:defRPr sz="1500" baseline="0">
                <a:latin typeface="Arial" panose="020B0604020202020204" pitchFamily="34" charset="0"/>
                <a:cs typeface="Arial" panose="020B0604020202020204" pitchFamily="34" charset="0"/>
              </a:defRPr>
            </a:lvl2pPr>
            <a:lvl3pPr marL="180978" indent="-180978">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5243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3883"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9268750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V Content with Titles (projected)">
    <p:spTree>
      <p:nvGrpSpPr>
        <p:cNvPr id="1" name=""/>
        <p:cNvGrpSpPr/>
        <p:nvPr/>
      </p:nvGrpSpPr>
      <p:grpSpPr>
        <a:xfrm>
          <a:off x="0" y="0"/>
          <a:ext cx="0" cy="0"/>
          <a:chOff x="0" y="0"/>
          <a:chExt cx="0" cy="0"/>
        </a:xfrm>
      </p:grpSpPr>
      <p:sp>
        <p:nvSpPr>
          <p:cNvPr id="15" name="Text Placeholder 20"/>
          <p:cNvSpPr>
            <a:spLocks noGrp="1"/>
          </p:cNvSpPr>
          <p:nvPr>
            <p:ph type="body" sz="quarter" idx="10" hasCustomPrompt="1"/>
          </p:nvPr>
        </p:nvSpPr>
        <p:spPr>
          <a:xfrm>
            <a:off x="342989" y="1280159"/>
            <a:ext cx="4047274" cy="548640"/>
          </a:xfrm>
          <a:prstGeom prst="rect">
            <a:avLst/>
          </a:prstGeom>
        </p:spPr>
        <p:txBody>
          <a:bodyPr lIns="0" tIns="0" rIns="0" bIns="0" anchor="t" anchorCtr="0"/>
          <a:lstStyle>
            <a:lvl1pPr marL="0" marR="0" indent="0" algn="l" defTabSz="899025"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401" indent="0">
              <a:lnSpc>
                <a:spcPct val="100000"/>
              </a:lnSpc>
              <a:spcBef>
                <a:spcPts val="0"/>
              </a:spcBef>
              <a:spcAft>
                <a:spcPts val="0"/>
              </a:spcAft>
              <a:buFontTx/>
              <a:buNone/>
              <a:defRPr sz="1200"/>
            </a:lvl2pPr>
          </a:lstStyle>
          <a:p>
            <a:pPr lvl="0"/>
            <a:r>
              <a:rPr lang="en-US"/>
              <a:t>Chart/Table Head</a:t>
            </a:r>
          </a:p>
          <a:p>
            <a:pPr lvl="1"/>
            <a:r>
              <a:rPr lang="en-US"/>
              <a:t>Date</a:t>
            </a:r>
          </a:p>
        </p:txBody>
      </p:sp>
      <p:sp>
        <p:nvSpPr>
          <p:cNvPr id="18" name="Text Placeholder 20"/>
          <p:cNvSpPr>
            <a:spLocks noGrp="1"/>
          </p:cNvSpPr>
          <p:nvPr>
            <p:ph type="body" sz="quarter" idx="31" hasCustomPrompt="1"/>
          </p:nvPr>
        </p:nvSpPr>
        <p:spPr>
          <a:xfrm>
            <a:off x="4733253" y="1280159"/>
            <a:ext cx="4047274" cy="548640"/>
          </a:xfrm>
          <a:prstGeom prst="rect">
            <a:avLst/>
          </a:prstGeom>
        </p:spPr>
        <p:txBody>
          <a:bodyPr lIns="0" tIns="0" rIns="0" bIns="0" anchor="t" anchorCtr="0"/>
          <a:lstStyle>
            <a:lvl1pPr marL="0" marR="0" indent="0" algn="l" defTabSz="899025"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401" indent="0">
              <a:lnSpc>
                <a:spcPct val="100000"/>
              </a:lnSpc>
              <a:spcBef>
                <a:spcPts val="0"/>
              </a:spcBef>
              <a:spcAft>
                <a:spcPts val="0"/>
              </a:spcAft>
              <a:buFontTx/>
              <a:buNone/>
              <a:defRPr sz="1200"/>
            </a:lvl2pPr>
          </a:lstStyle>
          <a:p>
            <a:pPr lvl="0"/>
            <a:r>
              <a:rPr lang="en-US"/>
              <a:t>Chart/Table Head</a:t>
            </a:r>
          </a:p>
          <a:p>
            <a:pPr lvl="1"/>
            <a:r>
              <a:rPr lang="en-US"/>
              <a:t>Date</a:t>
            </a:r>
          </a:p>
        </p:txBody>
      </p:sp>
      <p:sp>
        <p:nvSpPr>
          <p:cNvPr id="11" name="Text Placeholder 3">
            <a:extLst>
              <a:ext uri="{FF2B5EF4-FFF2-40B4-BE49-F238E27FC236}">
                <a16:creationId xmlns:a16="http://schemas.microsoft.com/office/drawing/2014/main" id="{F46764FB-B1A9-48CD-9DFB-94A6E753E6D3}"/>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4" name="Picture 13">
            <a:extLst>
              <a:ext uri="{FF2B5EF4-FFF2-40B4-BE49-F238E27FC236}">
                <a16:creationId xmlns:a16="http://schemas.microsoft.com/office/drawing/2014/main" id="{1D2841D5-1F96-479D-8BC5-D21F23DB4DA3}"/>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7" name="Text Placeholder 3">
            <a:extLst>
              <a:ext uri="{FF2B5EF4-FFF2-40B4-BE49-F238E27FC236}">
                <a16:creationId xmlns:a16="http://schemas.microsoft.com/office/drawing/2014/main" id="{EFDC044D-963D-48E8-AC37-3BA6373E8168}"/>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20" name="Slide Number Placeholder 9">
            <a:extLst>
              <a:ext uri="{FF2B5EF4-FFF2-40B4-BE49-F238E27FC236}">
                <a16:creationId xmlns:a16="http://schemas.microsoft.com/office/drawing/2014/main" id="{50CBFBD3-5483-4AFB-AC27-F453DED20B1A}"/>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0" name="Content Placeholder 2">
            <a:extLst>
              <a:ext uri="{FF2B5EF4-FFF2-40B4-BE49-F238E27FC236}">
                <a16:creationId xmlns:a16="http://schemas.microsoft.com/office/drawing/2014/main" id="{DF9D1591-DF84-4932-B56F-069C769A4451}"/>
              </a:ext>
            </a:extLst>
          </p:cNvPr>
          <p:cNvSpPr>
            <a:spLocks noGrp="1"/>
          </p:cNvSpPr>
          <p:nvPr>
            <p:ph sz="quarter" idx="28" hasCustomPrompt="1"/>
          </p:nvPr>
        </p:nvSpPr>
        <p:spPr>
          <a:xfrm>
            <a:off x="342989" y="1828800"/>
            <a:ext cx="4047274" cy="384048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53" indent="-171453">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2906" indent="-171496">
              <a:lnSpc>
                <a:spcPct val="100000"/>
              </a:lnSpc>
              <a:spcBef>
                <a:spcPts val="0"/>
              </a:spcBef>
              <a:spcAft>
                <a:spcPts val="300"/>
              </a:spcAft>
              <a:buClr>
                <a:srgbClr val="3769FF"/>
              </a:buClr>
              <a:buSzPct val="110000"/>
              <a:tabLst/>
              <a:defRPr sz="1500">
                <a:latin typeface="Arial" panose="020B0604020202020204" pitchFamily="34" charset="0"/>
                <a:cs typeface="Arial" panose="020B0604020202020204" pitchFamily="34" charset="0"/>
              </a:defRPr>
            </a:lvl4pPr>
            <a:lvl5pPr marL="519122"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3" name="Content Placeholder 2">
            <a:extLst>
              <a:ext uri="{FF2B5EF4-FFF2-40B4-BE49-F238E27FC236}">
                <a16:creationId xmlns:a16="http://schemas.microsoft.com/office/drawing/2014/main" id="{DE132F17-D1DC-49DD-A725-0BE145897E8B}"/>
              </a:ext>
            </a:extLst>
          </p:cNvPr>
          <p:cNvSpPr>
            <a:spLocks noGrp="1"/>
          </p:cNvSpPr>
          <p:nvPr>
            <p:ph sz="quarter" idx="30" hasCustomPrompt="1"/>
          </p:nvPr>
        </p:nvSpPr>
        <p:spPr>
          <a:xfrm>
            <a:off x="4733253" y="1828800"/>
            <a:ext cx="4047274" cy="3840480"/>
          </a:xfrm>
          <a:prstGeom prst="rect">
            <a:avLst/>
          </a:prstGeom>
        </p:spPr>
        <p:txBody>
          <a:bodyPr wrap="square" lIns="0" tIns="0" rIns="0" bIns="0"/>
          <a:lstStyle>
            <a:lvl1pPr marL="0" indent="0">
              <a:lnSpc>
                <a:spcPct val="100000"/>
              </a:lnSpc>
              <a:spcBef>
                <a:spcPts val="0"/>
              </a:spcBef>
              <a:spcAft>
                <a:spcPts val="600"/>
              </a:spcAft>
              <a:buClr>
                <a:schemeClr val="accent4"/>
              </a:buClr>
              <a:buNone/>
              <a:defRPr lang="en-US" sz="1500" b="1" kern="1200" dirty="0">
                <a:solidFill>
                  <a:srgbClr val="3769FF"/>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53" indent="-171453">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290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3883"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2225902720"/>
      </p:ext>
    </p:extLst>
  </p:cSld>
  <p:clrMapOvr>
    <a:masterClrMapping/>
  </p:clrMapOvr>
  <p:extLst>
    <p:ext uri="{DCECCB84-F9BA-43D5-87BE-67443E8EF086}">
      <p15:sldGuideLst xmlns:p15="http://schemas.microsoft.com/office/powerpoint/2012/main">
        <p15:guide id="1" pos="737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 Content :: Right with No Titles (projected)">
    <p:spTree>
      <p:nvGrpSpPr>
        <p:cNvPr id="1" name=""/>
        <p:cNvGrpSpPr/>
        <p:nvPr/>
      </p:nvGrpSpPr>
      <p:grpSpPr>
        <a:xfrm>
          <a:off x="0" y="0"/>
          <a:ext cx="0" cy="0"/>
          <a:chOff x="0" y="0"/>
          <a:chExt cx="0" cy="0"/>
        </a:xfrm>
      </p:grpSpPr>
      <p:sp>
        <p:nvSpPr>
          <p:cNvPr id="15" name="Text Placeholder 20"/>
          <p:cNvSpPr>
            <a:spLocks noGrp="1"/>
          </p:cNvSpPr>
          <p:nvPr>
            <p:ph type="body" sz="quarter" idx="10" hasCustomPrompt="1"/>
          </p:nvPr>
        </p:nvSpPr>
        <p:spPr>
          <a:xfrm>
            <a:off x="342989" y="1280159"/>
            <a:ext cx="5556427" cy="548640"/>
          </a:xfrm>
          <a:prstGeom prst="rect">
            <a:avLst/>
          </a:prstGeom>
        </p:spPr>
        <p:txBody>
          <a:bodyPr lIns="0" tIns="0" rIns="0" bIns="0" anchor="t" anchorCtr="0"/>
          <a:lstStyle>
            <a:lvl1pPr marL="0" marR="0" indent="0" algn="l" defTabSz="899025"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401" indent="0">
              <a:lnSpc>
                <a:spcPct val="100000"/>
              </a:lnSpc>
              <a:spcBef>
                <a:spcPts val="0"/>
              </a:spcBef>
              <a:spcAft>
                <a:spcPts val="0"/>
              </a:spcAft>
              <a:buFontTx/>
              <a:buNone/>
              <a:defRPr sz="1200"/>
            </a:lvl2pPr>
          </a:lstStyle>
          <a:p>
            <a:pPr lvl="0"/>
            <a:r>
              <a:rPr lang="en-US"/>
              <a:t>Chart/Table Head</a:t>
            </a:r>
          </a:p>
          <a:p>
            <a:pPr lvl="1"/>
            <a:r>
              <a:rPr lang="en-US"/>
              <a:t>Date</a:t>
            </a:r>
          </a:p>
        </p:txBody>
      </p:sp>
      <p:sp>
        <p:nvSpPr>
          <p:cNvPr id="11" name="Text Placeholder 3">
            <a:extLst>
              <a:ext uri="{FF2B5EF4-FFF2-40B4-BE49-F238E27FC236}">
                <a16:creationId xmlns:a16="http://schemas.microsoft.com/office/drawing/2014/main" id="{F46764FB-B1A9-48CD-9DFB-94A6E753E6D3}"/>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4" name="Picture 13">
            <a:extLst>
              <a:ext uri="{FF2B5EF4-FFF2-40B4-BE49-F238E27FC236}">
                <a16:creationId xmlns:a16="http://schemas.microsoft.com/office/drawing/2014/main" id="{1D2841D5-1F96-479D-8BC5-D21F23DB4DA3}"/>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7" name="Text Placeholder 3">
            <a:extLst>
              <a:ext uri="{FF2B5EF4-FFF2-40B4-BE49-F238E27FC236}">
                <a16:creationId xmlns:a16="http://schemas.microsoft.com/office/drawing/2014/main" id="{EFDC044D-963D-48E8-AC37-3BA6373E8168}"/>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20" name="Slide Number Placeholder 9">
            <a:extLst>
              <a:ext uri="{FF2B5EF4-FFF2-40B4-BE49-F238E27FC236}">
                <a16:creationId xmlns:a16="http://schemas.microsoft.com/office/drawing/2014/main" id="{50CBFBD3-5483-4AFB-AC27-F453DED20B1A}"/>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9" name="Content Placeholder 2">
            <a:extLst>
              <a:ext uri="{FF2B5EF4-FFF2-40B4-BE49-F238E27FC236}">
                <a16:creationId xmlns:a16="http://schemas.microsoft.com/office/drawing/2014/main" id="{5225CF64-2BA0-4DEB-BE1D-024843E52823}"/>
              </a:ext>
            </a:extLst>
          </p:cNvPr>
          <p:cNvSpPr>
            <a:spLocks noGrp="1"/>
          </p:cNvSpPr>
          <p:nvPr>
            <p:ph sz="quarter" idx="28" hasCustomPrompt="1"/>
          </p:nvPr>
        </p:nvSpPr>
        <p:spPr>
          <a:xfrm>
            <a:off x="342989" y="1828800"/>
            <a:ext cx="5556427" cy="384048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53" indent="-171453">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2906" indent="-171496">
              <a:lnSpc>
                <a:spcPct val="100000"/>
              </a:lnSpc>
              <a:spcBef>
                <a:spcPts val="0"/>
              </a:spcBef>
              <a:spcAft>
                <a:spcPts val="300"/>
              </a:spcAft>
              <a:buClr>
                <a:srgbClr val="3769FF"/>
              </a:buClr>
              <a:buSzPct val="110000"/>
              <a:tabLst/>
              <a:defRPr sz="1500">
                <a:latin typeface="Arial" panose="020B0604020202020204" pitchFamily="34" charset="0"/>
                <a:cs typeface="Arial" panose="020B0604020202020204" pitchFamily="34" charset="0"/>
              </a:defRPr>
            </a:lvl4pPr>
            <a:lvl5pPr marL="519122"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0" name="Content Placeholder 2">
            <a:extLst>
              <a:ext uri="{FF2B5EF4-FFF2-40B4-BE49-F238E27FC236}">
                <a16:creationId xmlns:a16="http://schemas.microsoft.com/office/drawing/2014/main" id="{628909D4-DD8F-479A-8105-371EDE1A0556}"/>
              </a:ext>
            </a:extLst>
          </p:cNvPr>
          <p:cNvSpPr>
            <a:spLocks noGrp="1"/>
          </p:cNvSpPr>
          <p:nvPr>
            <p:ph sz="quarter" idx="30" hasCustomPrompt="1"/>
          </p:nvPr>
        </p:nvSpPr>
        <p:spPr>
          <a:xfrm>
            <a:off x="6105210" y="1828800"/>
            <a:ext cx="2675317" cy="3840480"/>
          </a:xfrm>
          <a:prstGeom prst="rect">
            <a:avLst/>
          </a:prstGeom>
        </p:spPr>
        <p:txBody>
          <a:bodyPr wrap="square" lIns="0" tIns="0" rIns="0" bIns="0"/>
          <a:lstStyle>
            <a:lvl1pPr marL="0" indent="0">
              <a:lnSpc>
                <a:spcPct val="100000"/>
              </a:lnSpc>
              <a:spcBef>
                <a:spcPts val="0"/>
              </a:spcBef>
              <a:spcAft>
                <a:spcPts val="600"/>
              </a:spcAft>
              <a:buClr>
                <a:schemeClr val="accent4"/>
              </a:buClr>
              <a:buNone/>
              <a:defRPr lang="en-US" sz="1500" b="1" kern="1200" dirty="0">
                <a:solidFill>
                  <a:srgbClr val="3769FF"/>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53" indent="-171453">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290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3883"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3241007197"/>
      </p:ext>
    </p:extLst>
  </p:cSld>
  <p:clrMapOvr>
    <a:masterClrMapping/>
  </p:clrMapOvr>
  <p:extLst>
    <p:ext uri="{DCECCB84-F9BA-43D5-87BE-67443E8EF086}">
      <p15:sldGuideLst xmlns:p15="http://schemas.microsoft.com/office/powerpoint/2012/main">
        <p15:guide id="1" pos="737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hart/table title only (projected)">
    <p:spTree>
      <p:nvGrpSpPr>
        <p:cNvPr id="1" name=""/>
        <p:cNvGrpSpPr/>
        <p:nvPr/>
      </p:nvGrpSpPr>
      <p:grpSpPr>
        <a:xfrm>
          <a:off x="0" y="0"/>
          <a:ext cx="0" cy="0"/>
          <a:chOff x="0" y="0"/>
          <a:chExt cx="0" cy="0"/>
        </a:xfrm>
      </p:grpSpPr>
      <p:sp>
        <p:nvSpPr>
          <p:cNvPr id="22" name="Slide Number Placeholder 9"/>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24" name="Text Placeholder 3"/>
          <p:cNvSpPr>
            <a:spLocks noGrp="1"/>
          </p:cNvSpPr>
          <p:nvPr>
            <p:ph type="body" sz="quarter" idx="26" hasCustomPrompt="1"/>
          </p:nvPr>
        </p:nvSpPr>
        <p:spPr>
          <a:xfrm>
            <a:off x="342989" y="6128372"/>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a:p>
            <a:pPr lvl="1"/>
            <a:r>
              <a:rPr lang="en-US" dirty="0"/>
              <a:t>Performance Disclosure</a:t>
            </a:r>
          </a:p>
          <a:p>
            <a:pPr lvl="2"/>
            <a:r>
              <a:rPr lang="en-US" dirty="0"/>
              <a:t>Legal Disclosure Italicized</a:t>
            </a:r>
          </a:p>
        </p:txBody>
      </p:sp>
      <p:sp>
        <p:nvSpPr>
          <p:cNvPr id="12" name="Text Placeholder 20"/>
          <p:cNvSpPr>
            <a:spLocks noGrp="1"/>
          </p:cNvSpPr>
          <p:nvPr>
            <p:ph type="body" sz="quarter" idx="43" hasCustomPrompt="1"/>
          </p:nvPr>
        </p:nvSpPr>
        <p:spPr>
          <a:xfrm>
            <a:off x="342989" y="1280160"/>
            <a:ext cx="843753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14" name="Text Placeholder 3">
            <a:extLst>
              <a:ext uri="{FF2B5EF4-FFF2-40B4-BE49-F238E27FC236}">
                <a16:creationId xmlns:a16="http://schemas.microsoft.com/office/drawing/2014/main" id="{0A36D3D3-05B3-48A5-AFE6-628A03493BEA}"/>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pic>
        <p:nvPicPr>
          <p:cNvPr id="7" name="Picture 6">
            <a:extLst>
              <a:ext uri="{FF2B5EF4-FFF2-40B4-BE49-F238E27FC236}">
                <a16:creationId xmlns:a16="http://schemas.microsoft.com/office/drawing/2014/main" id="{56A00977-929E-40B6-91C4-0957DD37559A}"/>
              </a:ext>
            </a:extLst>
          </p:cNvPr>
          <p:cNvPicPr>
            <a:picLocks noChangeAspect="1"/>
          </p:cNvPicPr>
          <p:nvPr userDrawn="1"/>
        </p:nvPicPr>
        <p:blipFill rotWithShape="1">
          <a:blip r:embed="rId2"/>
          <a:stretch/>
        </p:blipFill>
        <p:spPr>
          <a:xfrm>
            <a:off x="7610925" y="91440"/>
            <a:ext cx="1341914" cy="659070"/>
          </a:xfrm>
          <a:prstGeom prst="rect">
            <a:avLst/>
          </a:prstGeom>
        </p:spPr>
      </p:pic>
    </p:spTree>
    <p:extLst>
      <p:ext uri="{BB962C8B-B14F-4D97-AF65-F5344CB8AC3E}">
        <p14:creationId xmlns:p14="http://schemas.microsoft.com/office/powerpoint/2010/main" val="1031644450"/>
      </p:ext>
    </p:extLst>
  </p:cSld>
  <p:clrMapOvr>
    <a:masterClrMapping/>
  </p:clrMapOvr>
  <p:extLst>
    <p:ext uri="{DCECCB84-F9BA-43D5-87BE-67443E8EF086}">
      <p15:sldGuideLst xmlns:p15="http://schemas.microsoft.com/office/powerpoint/2012/main">
        <p15:guide id="1" orient="horz" pos="4104">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No Content (projected)">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F3DAEC4C-B12A-4969-B98A-2A0013514092}"/>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9" name="Picture 8">
            <a:extLst>
              <a:ext uri="{FF2B5EF4-FFF2-40B4-BE49-F238E27FC236}">
                <a16:creationId xmlns:a16="http://schemas.microsoft.com/office/drawing/2014/main" id="{62D7D070-A8C1-4F93-95A1-662762F181A4}"/>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0" name="Text Placeholder 3">
            <a:extLst>
              <a:ext uri="{FF2B5EF4-FFF2-40B4-BE49-F238E27FC236}">
                <a16:creationId xmlns:a16="http://schemas.microsoft.com/office/drawing/2014/main" id="{A69C1563-6DA0-4187-A2C4-89BD9A1ADCC2}"/>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a:p>
            <a:pPr lvl="1"/>
            <a:r>
              <a:rPr lang="en-US" dirty="0"/>
              <a:t>Performance Disclosure</a:t>
            </a:r>
          </a:p>
          <a:p>
            <a:pPr lvl="2"/>
            <a:r>
              <a:rPr lang="en-US" dirty="0"/>
              <a:t>Legal Disclosure Italicized</a:t>
            </a:r>
          </a:p>
        </p:txBody>
      </p:sp>
      <p:sp>
        <p:nvSpPr>
          <p:cNvPr id="11" name="Slide Number Placeholder 9">
            <a:extLst>
              <a:ext uri="{FF2B5EF4-FFF2-40B4-BE49-F238E27FC236}">
                <a16:creationId xmlns:a16="http://schemas.microsoft.com/office/drawing/2014/main" id="{AFC56778-A3E0-47E7-9B08-2A94D6C24017}"/>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Tree>
    <p:extLst>
      <p:ext uri="{BB962C8B-B14F-4D97-AF65-F5344CB8AC3E}">
        <p14:creationId xmlns:p14="http://schemas.microsoft.com/office/powerpoint/2010/main" val="3705058259"/>
      </p:ext>
    </p:extLst>
  </p:cSld>
  <p:clrMapOvr>
    <a:masterClrMapping/>
  </p:clrMapOvr>
  <p:extLst>
    <p:ext uri="{DCECCB84-F9BA-43D5-87BE-67443E8EF086}">
      <p15:sldGuideLst xmlns:p15="http://schemas.microsoft.com/office/powerpoint/2012/main">
        <p15:guide id="1" pos="7422">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 Quote (print)">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C794B29F-C370-47AF-8570-54A8C06DB895}"/>
              </a:ext>
            </a:extLst>
          </p:cNvPr>
          <p:cNvSpPr>
            <a:spLocks noGrp="1"/>
          </p:cNvSpPr>
          <p:nvPr>
            <p:ph type="body" sz="quarter" idx="11" hasCustomPrompt="1"/>
          </p:nvPr>
        </p:nvSpPr>
        <p:spPr>
          <a:xfrm>
            <a:off x="1200462" y="1810513"/>
            <a:ext cx="6855023" cy="854208"/>
          </a:xfrm>
          <a:prstGeom prst="rect">
            <a:avLst/>
          </a:prstGeom>
        </p:spPr>
        <p:txBody>
          <a:bodyPr wrap="square" lIns="0" tIns="0" rIns="0" bIns="0">
            <a:spAutoFit/>
          </a:bodyPr>
          <a:lstStyle>
            <a:lvl1pPr marL="156014" indent="-7146">
              <a:lnSpc>
                <a:spcPct val="100000"/>
              </a:lnSpc>
              <a:spcBef>
                <a:spcPts val="0"/>
              </a:spcBef>
              <a:spcAft>
                <a:spcPts val="900"/>
              </a:spcAft>
              <a:buNone/>
              <a:defRPr sz="2401" b="1">
                <a:solidFill>
                  <a:schemeClr val="accent4"/>
                </a:solidFill>
                <a:latin typeface="Arial" panose="020B0604020202020204" pitchFamily="34" charset="0"/>
                <a:cs typeface="Arial" panose="020B0604020202020204" pitchFamily="34" charset="0"/>
              </a:defRPr>
            </a:lvl1pPr>
            <a:lvl2pPr marL="156014" indent="-156014">
              <a:lnSpc>
                <a:spcPct val="100000"/>
              </a:lnSpc>
              <a:spcBef>
                <a:spcPts val="0"/>
              </a:spcBef>
              <a:buNone/>
              <a:defRPr sz="1350" b="1">
                <a:solidFill>
                  <a:schemeClr val="tx1"/>
                </a:solidFill>
                <a:latin typeface="Arial" panose="020B0604020202020204" pitchFamily="34" charset="0"/>
                <a:cs typeface="Arial" panose="020B0604020202020204" pitchFamily="34" charset="0"/>
              </a:defRPr>
            </a:lvl2pPr>
            <a:lvl3pPr marL="156014" indent="-156014">
              <a:lnSpc>
                <a:spcPct val="100000"/>
              </a:lnSpc>
              <a:spcBef>
                <a:spcPts val="0"/>
              </a:spcBef>
              <a:buNone/>
              <a:defRPr sz="1050">
                <a:solidFill>
                  <a:schemeClr val="tx1"/>
                </a:solidFill>
                <a:latin typeface="Arial" panose="020B0604020202020204" pitchFamily="34" charset="0"/>
                <a:cs typeface="Arial" panose="020B0604020202020204" pitchFamily="34" charset="0"/>
              </a:defRPr>
            </a:lvl3pPr>
            <a:lvl4pPr marL="0" indent="0">
              <a:lnSpc>
                <a:spcPts val="1350"/>
              </a:lnSpc>
              <a:spcBef>
                <a:spcPts val="0"/>
              </a:spcBef>
              <a:buNone/>
              <a:defRPr sz="1050">
                <a:solidFill>
                  <a:schemeClr val="bg1"/>
                </a:solidFill>
              </a:defRPr>
            </a:lvl4pPr>
            <a:lvl5pPr marL="0" indent="0">
              <a:lnSpc>
                <a:spcPts val="1350"/>
              </a:lnSpc>
              <a:spcBef>
                <a:spcPts val="0"/>
              </a:spcBef>
              <a:buNone/>
              <a:defRPr sz="1050">
                <a:solidFill>
                  <a:schemeClr val="bg1"/>
                </a:solidFill>
              </a:defRPr>
            </a:lvl5pPr>
          </a:lstStyle>
          <a:p>
            <a:pPr lvl="0"/>
            <a:r>
              <a:rPr lang="en-US" dirty="0"/>
              <a:t>Quote</a:t>
            </a:r>
          </a:p>
          <a:p>
            <a:pPr lvl="1"/>
            <a:r>
              <a:rPr lang="en-US" dirty="0"/>
              <a:t>	Portfolio Manager</a:t>
            </a:r>
          </a:p>
          <a:p>
            <a:pPr lvl="2"/>
            <a:r>
              <a:rPr lang="en-US" dirty="0"/>
              <a:t>	Portfolio Manager Title</a:t>
            </a:r>
          </a:p>
        </p:txBody>
      </p:sp>
      <p:sp>
        <p:nvSpPr>
          <p:cNvPr id="4" name="TextBox 3">
            <a:extLst>
              <a:ext uri="{FF2B5EF4-FFF2-40B4-BE49-F238E27FC236}">
                <a16:creationId xmlns:a16="http://schemas.microsoft.com/office/drawing/2014/main" id="{3404D8D2-7284-E04B-88D2-5645BB32A04D}"/>
              </a:ext>
            </a:extLst>
          </p:cNvPr>
          <p:cNvSpPr txBox="1"/>
          <p:nvPr userDrawn="1"/>
        </p:nvSpPr>
        <p:spPr>
          <a:xfrm>
            <a:off x="1059448" y="1453832"/>
            <a:ext cx="347698" cy="1108317"/>
          </a:xfrm>
          <a:prstGeom prst="rect">
            <a:avLst/>
          </a:prstGeom>
          <a:noFill/>
        </p:spPr>
        <p:txBody>
          <a:bodyPr wrap="square" lIns="0" tIns="0" rIns="0" bIns="0" rtlCol="0">
            <a:spAutoFit/>
          </a:bodyPr>
          <a:lstStyle/>
          <a:p>
            <a:r>
              <a:rPr lang="en-US" sz="7202" dirty="0">
                <a:solidFill>
                  <a:schemeClr val="accent4"/>
                </a:solidFill>
              </a:rPr>
              <a:t>“</a:t>
            </a:r>
          </a:p>
        </p:txBody>
      </p:sp>
    </p:spTree>
    <p:extLst>
      <p:ext uri="{BB962C8B-B14F-4D97-AF65-F5344CB8AC3E}">
        <p14:creationId xmlns:p14="http://schemas.microsoft.com/office/powerpoint/2010/main" val="10737328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 Quote (projecte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20E8415-D7BD-4D4C-BF5A-F428201612EB}"/>
              </a:ext>
            </a:extLst>
          </p:cNvPr>
          <p:cNvPicPr>
            <a:picLocks noChangeAspect="1"/>
          </p:cNvPicPr>
          <p:nvPr userDrawn="1"/>
        </p:nvPicPr>
        <p:blipFill>
          <a:blip r:embed="rId2"/>
          <a:stretch/>
        </p:blipFill>
        <p:spPr>
          <a:xfrm>
            <a:off x="0" y="0"/>
            <a:ext cx="9144000" cy="6858000"/>
          </a:xfrm>
          <a:prstGeom prst="rect">
            <a:avLst/>
          </a:prstGeom>
        </p:spPr>
      </p:pic>
      <p:sp>
        <p:nvSpPr>
          <p:cNvPr id="3" name="exstream_shape42">
            <a:extLst>
              <a:ext uri="{FF2B5EF4-FFF2-40B4-BE49-F238E27FC236}">
                <a16:creationId xmlns:a16="http://schemas.microsoft.com/office/drawing/2014/main" id="{3DDEAAB8-5081-43C7-9937-84D1263B78CD}"/>
              </a:ext>
            </a:extLst>
          </p:cNvPr>
          <p:cNvSpPr>
            <a:spLocks noChangeArrowheads="1"/>
          </p:cNvSpPr>
          <p:nvPr userDrawn="1"/>
        </p:nvSpPr>
        <p:spPr bwMode="auto">
          <a:xfrm>
            <a:off x="336687" y="6537960"/>
            <a:ext cx="8229600" cy="161084"/>
          </a:xfrm>
          <a:prstGeom prst="rect">
            <a:avLst/>
          </a:prstGeom>
          <a:noFill/>
          <a:ln>
            <a:noFill/>
          </a:ln>
        </p:spPr>
        <p:txBody>
          <a:bodyPr lIns="0" tIns="0" rIns="0" bIns="0" anchor="b"/>
          <a:lstStyle/>
          <a:p>
            <a:pPr defTabSz="201721" fontAlgn="base">
              <a:spcBef>
                <a:spcPct val="0"/>
              </a:spcBef>
              <a:spcAft>
                <a:spcPct val="0"/>
              </a:spcAft>
            </a:pPr>
            <a:r>
              <a:rPr lang="en-US" sz="750" b="1" dirty="0">
                <a:solidFill>
                  <a:schemeClr val="bg1"/>
                </a:solidFill>
                <a:latin typeface="Arial Narrow" panose="020B0606020202030204" pitchFamily="34" charset="0"/>
              </a:rPr>
              <a:t>For Financial Professional Use Only / Not for Distribution to the Public</a:t>
            </a:r>
          </a:p>
        </p:txBody>
      </p:sp>
      <p:sp>
        <p:nvSpPr>
          <p:cNvPr id="5" name="Text Placeholder 4">
            <a:extLst>
              <a:ext uri="{FF2B5EF4-FFF2-40B4-BE49-F238E27FC236}">
                <a16:creationId xmlns:a16="http://schemas.microsoft.com/office/drawing/2014/main" id="{F7F670DE-C00A-483F-BE45-9F000BBD53CA}"/>
              </a:ext>
            </a:extLst>
          </p:cNvPr>
          <p:cNvSpPr>
            <a:spLocks noGrp="1"/>
          </p:cNvSpPr>
          <p:nvPr>
            <p:ph type="body" sz="quarter" idx="11" hasCustomPrompt="1"/>
          </p:nvPr>
        </p:nvSpPr>
        <p:spPr>
          <a:xfrm>
            <a:off x="1200462" y="1810513"/>
            <a:ext cx="6855023" cy="854208"/>
          </a:xfrm>
          <a:prstGeom prst="rect">
            <a:avLst/>
          </a:prstGeom>
        </p:spPr>
        <p:txBody>
          <a:bodyPr wrap="square" lIns="0" tIns="0" rIns="0" bIns="0">
            <a:spAutoFit/>
          </a:bodyPr>
          <a:lstStyle>
            <a:lvl1pPr marL="156014" indent="-7146">
              <a:lnSpc>
                <a:spcPct val="100000"/>
              </a:lnSpc>
              <a:spcBef>
                <a:spcPts val="0"/>
              </a:spcBef>
              <a:spcAft>
                <a:spcPts val="900"/>
              </a:spcAft>
              <a:buNone/>
              <a:defRPr sz="2401" b="1">
                <a:solidFill>
                  <a:schemeClr val="bg1"/>
                </a:solidFill>
                <a:latin typeface="Arial" panose="020B0604020202020204" pitchFamily="34" charset="0"/>
                <a:cs typeface="Arial" panose="020B0604020202020204" pitchFamily="34" charset="0"/>
              </a:defRPr>
            </a:lvl1pPr>
            <a:lvl2pPr marL="156014" indent="-156014">
              <a:lnSpc>
                <a:spcPct val="100000"/>
              </a:lnSpc>
              <a:spcBef>
                <a:spcPts val="0"/>
              </a:spcBef>
              <a:buNone/>
              <a:defRPr sz="1350" b="1">
                <a:solidFill>
                  <a:schemeClr val="bg1"/>
                </a:solidFill>
                <a:latin typeface="Arial" panose="020B0604020202020204" pitchFamily="34" charset="0"/>
                <a:cs typeface="Arial" panose="020B0604020202020204" pitchFamily="34" charset="0"/>
              </a:defRPr>
            </a:lvl2pPr>
            <a:lvl3pPr marL="156014" indent="-156014">
              <a:lnSpc>
                <a:spcPct val="100000"/>
              </a:lnSpc>
              <a:spcBef>
                <a:spcPts val="0"/>
              </a:spcBef>
              <a:buNone/>
              <a:defRPr sz="1050">
                <a:solidFill>
                  <a:schemeClr val="bg1"/>
                </a:solidFill>
                <a:latin typeface="Arial" panose="020B0604020202020204" pitchFamily="34" charset="0"/>
                <a:cs typeface="Arial" panose="020B0604020202020204" pitchFamily="34" charset="0"/>
              </a:defRPr>
            </a:lvl3pPr>
            <a:lvl4pPr marL="0" indent="0">
              <a:lnSpc>
                <a:spcPts val="1350"/>
              </a:lnSpc>
              <a:spcBef>
                <a:spcPts val="0"/>
              </a:spcBef>
              <a:buNone/>
              <a:defRPr sz="1050">
                <a:solidFill>
                  <a:schemeClr val="bg1"/>
                </a:solidFill>
              </a:defRPr>
            </a:lvl4pPr>
            <a:lvl5pPr marL="0" indent="0">
              <a:lnSpc>
                <a:spcPts val="1350"/>
              </a:lnSpc>
              <a:spcBef>
                <a:spcPts val="0"/>
              </a:spcBef>
              <a:buNone/>
              <a:defRPr sz="1050">
                <a:solidFill>
                  <a:schemeClr val="bg1"/>
                </a:solidFill>
              </a:defRPr>
            </a:lvl5pPr>
          </a:lstStyle>
          <a:p>
            <a:pPr lvl="0"/>
            <a:r>
              <a:rPr lang="en-US" dirty="0"/>
              <a:t>Quote</a:t>
            </a:r>
          </a:p>
          <a:p>
            <a:pPr lvl="1"/>
            <a:r>
              <a:rPr lang="en-US" dirty="0"/>
              <a:t>	Portfolio Manager</a:t>
            </a:r>
          </a:p>
          <a:p>
            <a:pPr lvl="2"/>
            <a:r>
              <a:rPr lang="en-US" dirty="0"/>
              <a:t>	Portfolio Manager Title</a:t>
            </a:r>
          </a:p>
        </p:txBody>
      </p:sp>
      <p:sp>
        <p:nvSpPr>
          <p:cNvPr id="7" name="Picture Placeholder 13">
            <a:extLst>
              <a:ext uri="{FF2B5EF4-FFF2-40B4-BE49-F238E27FC236}">
                <a16:creationId xmlns:a16="http://schemas.microsoft.com/office/drawing/2014/main" id="{4255350B-8A1F-48F8-8B9C-48279590EB4F}"/>
              </a:ext>
            </a:extLst>
          </p:cNvPr>
          <p:cNvSpPr>
            <a:spLocks noGrp="1"/>
          </p:cNvSpPr>
          <p:nvPr>
            <p:ph type="pic" sz="quarter" idx="13"/>
          </p:nvPr>
        </p:nvSpPr>
        <p:spPr>
          <a:xfrm>
            <a:off x="1088514" y="1765795"/>
            <a:ext cx="223896" cy="255784"/>
          </a:xfrm>
          <a:prstGeom prst="rect">
            <a:avLst/>
          </a:prstGeom>
          <a:blipFill dpi="0" rotWithShape="1">
            <a:blip r:embed="rId3">
              <a:biLevel thresh="50000"/>
            </a:blip>
            <a:srcRect/>
            <a:stretch>
              <a:fillRect/>
            </a:stretch>
          </a:blipFill>
        </p:spPr>
        <p:txBody>
          <a:bodyPr/>
          <a:lstStyle>
            <a:lvl1pPr marL="0" indent="0">
              <a:buNone/>
              <a:defRPr sz="675">
                <a:noFill/>
              </a:defRPr>
            </a:lvl1pPr>
          </a:lstStyle>
          <a:p>
            <a:r>
              <a:rPr lang="en-US"/>
              <a:t>Click icon to add picture</a:t>
            </a:r>
            <a:endParaRPr lang="en-US" dirty="0"/>
          </a:p>
        </p:txBody>
      </p:sp>
    </p:spTree>
    <p:extLst>
      <p:ext uri="{BB962C8B-B14F-4D97-AF65-F5344CB8AC3E}">
        <p14:creationId xmlns:p14="http://schemas.microsoft.com/office/powerpoint/2010/main" val="31344964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2/column (print)">
    <p:spTree>
      <p:nvGrpSpPr>
        <p:cNvPr id="1" name=""/>
        <p:cNvGrpSpPr/>
        <p:nvPr/>
      </p:nvGrpSpPr>
      <p:grpSpPr>
        <a:xfrm>
          <a:off x="0" y="0"/>
          <a:ext cx="0" cy="0"/>
          <a:chOff x="0" y="0"/>
          <a:chExt cx="0" cy="0"/>
        </a:xfrm>
      </p:grpSpPr>
      <p:sp>
        <p:nvSpPr>
          <p:cNvPr id="8" name="Text Placeholder 3">
            <a:extLst>
              <a:ext uri="{FF2B5EF4-FFF2-40B4-BE49-F238E27FC236}">
                <a16:creationId xmlns:a16="http://schemas.microsoft.com/office/drawing/2014/main" id="{2EBD9919-A6B2-4F4E-91A5-10E342A391C2}"/>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9" name="Picture 8">
            <a:extLst>
              <a:ext uri="{FF2B5EF4-FFF2-40B4-BE49-F238E27FC236}">
                <a16:creationId xmlns:a16="http://schemas.microsoft.com/office/drawing/2014/main" id="{777468C3-C2BF-4D25-9DE1-3BE7A935AB05}"/>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3" name="Slide Number Placeholder 9">
            <a:extLst>
              <a:ext uri="{FF2B5EF4-FFF2-40B4-BE49-F238E27FC236}">
                <a16:creationId xmlns:a16="http://schemas.microsoft.com/office/drawing/2014/main" id="{25C38A18-6BAF-44EF-A590-135748558C7F}"/>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4" name="Text Placeholder 3">
            <a:extLst>
              <a:ext uri="{FF2B5EF4-FFF2-40B4-BE49-F238E27FC236}">
                <a16:creationId xmlns:a16="http://schemas.microsoft.com/office/drawing/2014/main" id="{BE6FE79B-6AE3-4481-8D14-A91C8BFD830C}"/>
              </a:ext>
            </a:extLst>
          </p:cNvPr>
          <p:cNvSpPr>
            <a:spLocks noGrp="1"/>
          </p:cNvSpPr>
          <p:nvPr>
            <p:ph type="body" sz="quarter" idx="26" hasCustomPrompt="1"/>
          </p:nvPr>
        </p:nvSpPr>
        <p:spPr>
          <a:xfrm>
            <a:off x="342990" y="6391042"/>
            <a:ext cx="8503920"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11" name="Text Placeholder 2">
            <a:extLst>
              <a:ext uri="{FF2B5EF4-FFF2-40B4-BE49-F238E27FC236}">
                <a16:creationId xmlns:a16="http://schemas.microsoft.com/office/drawing/2014/main" id="{5D9CCA60-5454-48ED-A6C0-7209D9596629}"/>
              </a:ext>
            </a:extLst>
          </p:cNvPr>
          <p:cNvSpPr>
            <a:spLocks noGrp="1"/>
          </p:cNvSpPr>
          <p:nvPr>
            <p:ph type="body" sz="quarter" idx="15" hasCustomPrompt="1"/>
          </p:nvPr>
        </p:nvSpPr>
        <p:spPr>
          <a:xfrm>
            <a:off x="342989" y="1280162"/>
            <a:ext cx="4047274" cy="851515"/>
          </a:xfrm>
          <a:prstGeom prst="rect">
            <a:avLst/>
          </a:prstGeom>
        </p:spPr>
        <p:txBody>
          <a:bodyPr wrap="square" lIns="0" tIns="0" rIns="0" bIns="0">
            <a:spAutoFit/>
          </a:bodyPr>
          <a:lstStyle>
            <a:lvl1pPr marL="0" marR="0" indent="0" algn="l" defTabSz="605312" rtl="0" eaLnBrk="1" fontAlgn="auto" latinLnBrk="0" hangingPunct="1">
              <a:lnSpc>
                <a:spcPct val="100000"/>
              </a:lnSpc>
              <a:spcBef>
                <a:spcPts val="900"/>
              </a:spcBef>
              <a:spcAft>
                <a:spcPts val="300"/>
              </a:spcAft>
              <a:buClr>
                <a:srgbClr val="0055B6"/>
              </a:buClr>
              <a:buSzPct val="120000"/>
              <a:buFont typeface="Arial" panose="020B0604020202020204" pitchFamily="34" charset="0"/>
              <a:buNone/>
              <a:tabLst/>
              <a:defRPr lang="en-US" sz="900" b="1" kern="1200" dirty="0" smtClean="0">
                <a:solidFill>
                  <a:srgbClr val="3769FF"/>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450"/>
              </a:spcAft>
              <a:buClr>
                <a:srgbClr val="002856"/>
              </a:buClr>
              <a:buSzPct val="120000"/>
              <a:buFont typeface="Arial" panose="020B0604020202020204" pitchFamily="34" charset="0"/>
              <a:buNone/>
              <a:tabLst/>
              <a:defRPr sz="825" baseline="0">
                <a:latin typeface="+mn-lt"/>
              </a:defRPr>
            </a:lvl2pPr>
            <a:lvl3pPr marL="76715" indent="-76715">
              <a:lnSpc>
                <a:spcPct val="100000"/>
              </a:lnSpc>
              <a:spcBef>
                <a:spcPts val="0"/>
              </a:spcBef>
              <a:spcAft>
                <a:spcPts val="450"/>
              </a:spcAft>
              <a:buClr>
                <a:srgbClr val="3769FF"/>
              </a:buClr>
              <a:buSzPct val="110000"/>
              <a:buFont typeface="Arial" panose="020B0604020202020204" pitchFamily="34" charset="0"/>
              <a:buChar char="•"/>
              <a:defRPr sz="825" baseline="0">
                <a:latin typeface="+mn-lt"/>
              </a:defRPr>
            </a:lvl3pPr>
            <a:lvl4pPr marL="188109" indent="-111394">
              <a:lnSpc>
                <a:spcPct val="100000"/>
              </a:lnSpc>
              <a:spcBef>
                <a:spcPts val="0"/>
              </a:spcBef>
              <a:spcAft>
                <a:spcPts val="300"/>
              </a:spcAft>
              <a:buClr>
                <a:srgbClr val="3769FF"/>
              </a:buClr>
              <a:buSzPct val="110000"/>
              <a:buFont typeface="Arial" panose="020B0604020202020204" pitchFamily="34" charset="0"/>
              <a:buChar char="–"/>
              <a:defRPr sz="825">
                <a:latin typeface="+mn-lt"/>
              </a:defRPr>
            </a:lvl4pPr>
            <a:lvl5pPr marL="264824" indent="-76715">
              <a:lnSpc>
                <a:spcPct val="100000"/>
              </a:lnSpc>
              <a:spcBef>
                <a:spcPts val="0"/>
              </a:spcBef>
              <a:spcAft>
                <a:spcPts val="300"/>
              </a:spcAft>
              <a:buClr>
                <a:srgbClr val="3769FF"/>
              </a:buClr>
              <a:buSzPct val="110000"/>
              <a:buFont typeface="Arial" panose="020B0604020202020204" pitchFamily="34" charset="0"/>
              <a:buChar char="•"/>
              <a:defRPr lang="en-US" sz="825" kern="1200" dirty="0">
                <a:solidFill>
                  <a:schemeClr val="tx1"/>
                </a:solidFill>
                <a:latin typeface="+mn-lt"/>
                <a:ea typeface="+mn-ea"/>
                <a:cs typeface="+mn-cs"/>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vl6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p:txBody>
      </p:sp>
      <p:sp>
        <p:nvSpPr>
          <p:cNvPr id="15" name="Text Placeholder 2">
            <a:extLst>
              <a:ext uri="{FF2B5EF4-FFF2-40B4-BE49-F238E27FC236}">
                <a16:creationId xmlns:a16="http://schemas.microsoft.com/office/drawing/2014/main" id="{010027D1-D1DF-4A2F-84FE-F8E31FA56FE2}"/>
              </a:ext>
            </a:extLst>
          </p:cNvPr>
          <p:cNvSpPr>
            <a:spLocks noGrp="1"/>
          </p:cNvSpPr>
          <p:nvPr>
            <p:ph type="body" sz="quarter" idx="27" hasCustomPrompt="1"/>
          </p:nvPr>
        </p:nvSpPr>
        <p:spPr>
          <a:xfrm>
            <a:off x="4730547" y="1280162"/>
            <a:ext cx="4047274" cy="851515"/>
          </a:xfrm>
          <a:prstGeom prst="rect">
            <a:avLst/>
          </a:prstGeom>
        </p:spPr>
        <p:txBody>
          <a:bodyPr wrap="square" lIns="0" tIns="0" rIns="0" bIns="0">
            <a:spAutoFit/>
          </a:bodyPr>
          <a:lstStyle>
            <a:lvl1pPr marL="0" marR="0" indent="0" algn="l" defTabSz="605312" rtl="0" eaLnBrk="1" fontAlgn="auto" latinLnBrk="0" hangingPunct="1">
              <a:lnSpc>
                <a:spcPct val="100000"/>
              </a:lnSpc>
              <a:spcBef>
                <a:spcPts val="900"/>
              </a:spcBef>
              <a:spcAft>
                <a:spcPts val="300"/>
              </a:spcAft>
              <a:buClr>
                <a:srgbClr val="0055B6"/>
              </a:buClr>
              <a:buSzPct val="120000"/>
              <a:buFont typeface="Arial" panose="020B0604020202020204" pitchFamily="34" charset="0"/>
              <a:buNone/>
              <a:tabLst/>
              <a:defRPr lang="en-US" sz="900" b="1" kern="1200" dirty="0" smtClean="0">
                <a:solidFill>
                  <a:srgbClr val="3769FF"/>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450"/>
              </a:spcAft>
              <a:buClr>
                <a:srgbClr val="002856"/>
              </a:buClr>
              <a:buSzPct val="120000"/>
              <a:buFont typeface="Arial" panose="020B0604020202020204" pitchFamily="34" charset="0"/>
              <a:buNone/>
              <a:tabLst/>
              <a:defRPr sz="825" baseline="0">
                <a:latin typeface="+mn-lt"/>
              </a:defRPr>
            </a:lvl2pPr>
            <a:lvl3pPr marL="76715" indent="-76715">
              <a:lnSpc>
                <a:spcPct val="100000"/>
              </a:lnSpc>
              <a:spcBef>
                <a:spcPts val="0"/>
              </a:spcBef>
              <a:spcAft>
                <a:spcPts val="450"/>
              </a:spcAft>
              <a:buClr>
                <a:srgbClr val="3769FF"/>
              </a:buClr>
              <a:buSzPct val="110000"/>
              <a:buFont typeface="Arial" panose="020B0604020202020204" pitchFamily="34" charset="0"/>
              <a:buChar char="•"/>
              <a:defRPr sz="825" baseline="0">
                <a:latin typeface="+mn-lt"/>
              </a:defRPr>
            </a:lvl3pPr>
            <a:lvl4pPr marL="188109" indent="-111394">
              <a:lnSpc>
                <a:spcPct val="100000"/>
              </a:lnSpc>
              <a:spcBef>
                <a:spcPts val="0"/>
              </a:spcBef>
              <a:spcAft>
                <a:spcPts val="300"/>
              </a:spcAft>
              <a:buClr>
                <a:srgbClr val="3769FF"/>
              </a:buClr>
              <a:buSzPct val="110000"/>
              <a:buFont typeface="Arial" panose="020B0604020202020204" pitchFamily="34" charset="0"/>
              <a:buChar char="–"/>
              <a:defRPr sz="825">
                <a:latin typeface="+mn-lt"/>
              </a:defRPr>
            </a:lvl4pPr>
            <a:lvl5pPr marL="264824" indent="-76715">
              <a:lnSpc>
                <a:spcPct val="100000"/>
              </a:lnSpc>
              <a:spcBef>
                <a:spcPts val="0"/>
              </a:spcBef>
              <a:spcAft>
                <a:spcPts val="300"/>
              </a:spcAft>
              <a:buClr>
                <a:srgbClr val="3769FF"/>
              </a:buClr>
              <a:buSzPct val="110000"/>
              <a:buFont typeface="Arial" panose="020B0604020202020204" pitchFamily="34" charset="0"/>
              <a:buChar char="•"/>
              <a:defRPr lang="en-US" sz="825" kern="1200" dirty="0">
                <a:solidFill>
                  <a:schemeClr val="tx1"/>
                </a:solidFill>
                <a:latin typeface="+mn-lt"/>
                <a:ea typeface="+mn-ea"/>
                <a:cs typeface="+mn-cs"/>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vl6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p:txBody>
      </p:sp>
    </p:spTree>
    <p:extLst>
      <p:ext uri="{BB962C8B-B14F-4D97-AF65-F5344CB8AC3E}">
        <p14:creationId xmlns:p14="http://schemas.microsoft.com/office/powerpoint/2010/main" val="2830705084"/>
      </p:ext>
    </p:extLst>
  </p:cSld>
  <p:clrMapOvr>
    <a:masterClrMapping/>
  </p:clrMapOvr>
  <p:extLst>
    <p:ext uri="{DCECCB84-F9BA-43D5-87BE-67443E8EF086}">
      <p15:sldGuideLst xmlns:p15="http://schemas.microsoft.com/office/powerpoint/2012/main">
        <p15:guide id="1" pos="7367">
          <p15:clr>
            <a:srgbClr val="FBAE40"/>
          </p15:clr>
        </p15:guide>
        <p15:guide id="2" orient="horz" pos="407">
          <p15:clr>
            <a:srgbClr val="FBAE40"/>
          </p15:clr>
        </p15:guide>
        <p15:guide id="3" pos="2919">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with Quote (projected)">
    <p:spTree>
      <p:nvGrpSpPr>
        <p:cNvPr id="1" name=""/>
        <p:cNvGrpSpPr/>
        <p:nvPr/>
      </p:nvGrpSpPr>
      <p:grpSpPr>
        <a:xfrm>
          <a:off x="0" y="0"/>
          <a:ext cx="0" cy="0"/>
          <a:chOff x="0" y="0"/>
          <a:chExt cx="0" cy="0"/>
        </a:xfrm>
      </p:grpSpPr>
      <p:sp>
        <p:nvSpPr>
          <p:cNvPr id="5" name="Text Placeholder 4"/>
          <p:cNvSpPr>
            <a:spLocks noGrp="1"/>
          </p:cNvSpPr>
          <p:nvPr>
            <p:ph type="body" sz="quarter" idx="15" hasCustomPrompt="1"/>
          </p:nvPr>
        </p:nvSpPr>
        <p:spPr>
          <a:xfrm>
            <a:off x="6238111" y="1748615"/>
            <a:ext cx="2538121" cy="684803"/>
          </a:xfrm>
          <a:prstGeom prst="rect">
            <a:avLst/>
          </a:prstGeom>
        </p:spPr>
        <p:txBody>
          <a:bodyPr wrap="square" lIns="0" tIns="0" rIns="0" bIns="0">
            <a:spAutoFit/>
          </a:bodyPr>
          <a:lstStyle>
            <a:lvl1pPr marL="60738" indent="-1191">
              <a:lnSpc>
                <a:spcPct val="100000"/>
              </a:lnSpc>
              <a:spcBef>
                <a:spcPts val="0"/>
              </a:spcBef>
              <a:spcAft>
                <a:spcPts val="1200"/>
              </a:spcAft>
              <a:buNone/>
              <a:defRPr sz="1500" b="1">
                <a:solidFill>
                  <a:schemeClr val="accent4"/>
                </a:solidFill>
                <a:latin typeface="Arial" panose="020B0604020202020204" pitchFamily="34" charset="0"/>
                <a:cs typeface="Arial" panose="020B0604020202020204" pitchFamily="34" charset="0"/>
              </a:defRPr>
            </a:lvl1pPr>
            <a:lvl2pPr marL="61914" indent="-61914">
              <a:lnSpc>
                <a:spcPct val="100000"/>
              </a:lnSpc>
              <a:spcBef>
                <a:spcPts val="0"/>
              </a:spcBef>
              <a:buNone/>
              <a:defRPr sz="1050" b="1">
                <a:solidFill>
                  <a:schemeClr val="tx1"/>
                </a:solidFill>
                <a:latin typeface="Arial" panose="020B0604020202020204" pitchFamily="34" charset="0"/>
                <a:cs typeface="Arial" panose="020B0604020202020204" pitchFamily="34" charset="0"/>
              </a:defRPr>
            </a:lvl2pPr>
            <a:lvl3pPr marL="61914" indent="-61914">
              <a:lnSpc>
                <a:spcPct val="100000"/>
              </a:lnSpc>
              <a:spcBef>
                <a:spcPts val="0"/>
              </a:spcBef>
              <a:buNone/>
              <a:defRPr sz="900">
                <a:solidFill>
                  <a:schemeClr val="tx1"/>
                </a:solidFill>
                <a:latin typeface="Arial" panose="020B0604020202020204" pitchFamily="34" charset="0"/>
                <a:cs typeface="Arial" panose="020B0604020202020204" pitchFamily="34" charset="0"/>
              </a:defRPr>
            </a:lvl3pPr>
          </a:lstStyle>
          <a:p>
            <a:pPr lvl="0"/>
            <a:r>
              <a:rPr lang="en-US" dirty="0"/>
              <a:t>Quote</a:t>
            </a:r>
          </a:p>
          <a:p>
            <a:pPr lvl="1"/>
            <a:r>
              <a:rPr lang="en-US" dirty="0"/>
              <a:t>	Name</a:t>
            </a:r>
          </a:p>
          <a:p>
            <a:pPr lvl="2"/>
            <a:r>
              <a:rPr lang="en-US" dirty="0"/>
              <a:t>	Job Title</a:t>
            </a:r>
          </a:p>
        </p:txBody>
      </p:sp>
      <p:sp>
        <p:nvSpPr>
          <p:cNvPr id="9" name="Text Placeholder 3">
            <a:extLst>
              <a:ext uri="{FF2B5EF4-FFF2-40B4-BE49-F238E27FC236}">
                <a16:creationId xmlns:a16="http://schemas.microsoft.com/office/drawing/2014/main" id="{ED71A753-72B4-4702-B370-C5727DCA7416}"/>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1" name="Picture 10">
            <a:extLst>
              <a:ext uri="{FF2B5EF4-FFF2-40B4-BE49-F238E27FC236}">
                <a16:creationId xmlns:a16="http://schemas.microsoft.com/office/drawing/2014/main" id="{695F0808-CAED-4143-824C-F1170DC5DE5D}"/>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3" name="Text Placeholder 3">
            <a:extLst>
              <a:ext uri="{FF2B5EF4-FFF2-40B4-BE49-F238E27FC236}">
                <a16:creationId xmlns:a16="http://schemas.microsoft.com/office/drawing/2014/main" id="{275794C4-4F49-49D7-86EA-FC5D6FB5DD0B}"/>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4" name="Slide Number Placeholder 9">
            <a:extLst>
              <a:ext uri="{FF2B5EF4-FFF2-40B4-BE49-F238E27FC236}">
                <a16:creationId xmlns:a16="http://schemas.microsoft.com/office/drawing/2014/main" id="{C7781F8F-82A3-4F3B-947D-007A9EA185D0}"/>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0" name="TextBox 9">
            <a:extLst>
              <a:ext uri="{FF2B5EF4-FFF2-40B4-BE49-F238E27FC236}">
                <a16:creationId xmlns:a16="http://schemas.microsoft.com/office/drawing/2014/main" id="{D93E07EA-3084-3740-84D5-273BC3F9F14F}"/>
              </a:ext>
            </a:extLst>
          </p:cNvPr>
          <p:cNvSpPr txBox="1"/>
          <p:nvPr userDrawn="1"/>
        </p:nvSpPr>
        <p:spPr>
          <a:xfrm>
            <a:off x="6101933" y="1540174"/>
            <a:ext cx="266769" cy="692626"/>
          </a:xfrm>
          <a:prstGeom prst="rect">
            <a:avLst/>
          </a:prstGeom>
          <a:noFill/>
        </p:spPr>
        <p:txBody>
          <a:bodyPr wrap="square" lIns="0" tIns="0" rIns="0" bIns="0" rtlCol="0">
            <a:spAutoFit/>
          </a:bodyPr>
          <a:lstStyle/>
          <a:p>
            <a:r>
              <a:rPr lang="en-US" sz="4501" dirty="0">
                <a:solidFill>
                  <a:schemeClr val="accent4"/>
                </a:solidFill>
              </a:rPr>
              <a:t>“</a:t>
            </a:r>
          </a:p>
        </p:txBody>
      </p:sp>
      <p:sp>
        <p:nvSpPr>
          <p:cNvPr id="12" name="Content Placeholder 2">
            <a:extLst>
              <a:ext uri="{FF2B5EF4-FFF2-40B4-BE49-F238E27FC236}">
                <a16:creationId xmlns:a16="http://schemas.microsoft.com/office/drawing/2014/main" id="{95A9FE75-0077-4F9E-B55A-8C7CBA84D848}"/>
              </a:ext>
            </a:extLst>
          </p:cNvPr>
          <p:cNvSpPr>
            <a:spLocks noGrp="1"/>
          </p:cNvSpPr>
          <p:nvPr>
            <p:ph sz="quarter" idx="27" hasCustomPrompt="1"/>
          </p:nvPr>
        </p:nvSpPr>
        <p:spPr>
          <a:xfrm>
            <a:off x="342989" y="1280160"/>
            <a:ext cx="5487829" cy="4389120"/>
          </a:xfrm>
          <a:prstGeom prst="rect">
            <a:avLst/>
          </a:prstGeom>
        </p:spPr>
        <p:txBody>
          <a:bodyPr wrap="square" lIns="0" tIns="0" rIns="0" bIns="0"/>
          <a:lstStyle>
            <a:lvl1pPr marL="0" indent="0">
              <a:lnSpc>
                <a:spcPct val="100000"/>
              </a:lnSpc>
              <a:spcBef>
                <a:spcPts val="0"/>
              </a:spcBef>
              <a:spcAft>
                <a:spcPts val="600"/>
              </a:spcAft>
              <a:buNone/>
              <a:defRPr lang="en-US" sz="1500" b="1" kern="1200" dirty="0">
                <a:solidFill>
                  <a:srgbClr val="3769FF"/>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600"/>
              </a:spcAft>
              <a:buNone/>
              <a:defRPr sz="1500" baseline="0">
                <a:latin typeface="Arial" panose="020B0604020202020204" pitchFamily="34" charset="0"/>
                <a:cs typeface="Arial" panose="020B0604020202020204" pitchFamily="34" charset="0"/>
              </a:defRPr>
            </a:lvl2pPr>
            <a:lvl3pPr marL="171453" indent="-171453">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5243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3883"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3710796578"/>
      </p:ext>
    </p:extLst>
  </p:cSld>
  <p:clrMapOvr>
    <a:masterClrMapping/>
  </p:clrMapOvr>
  <p:extLst>
    <p:ext uri="{DCECCB84-F9BA-43D5-87BE-67443E8EF086}">
      <p15:sldGuideLst xmlns:p15="http://schemas.microsoft.com/office/powerpoint/2012/main">
        <p15:guide id="1" orient="horz" pos="1130">
          <p15:clr>
            <a:srgbClr val="FBAE40"/>
          </p15:clr>
        </p15:guide>
        <p15:guide id="2" pos="7370">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with Title and Quote (projected)">
    <p:spTree>
      <p:nvGrpSpPr>
        <p:cNvPr id="1" name=""/>
        <p:cNvGrpSpPr/>
        <p:nvPr/>
      </p:nvGrpSpPr>
      <p:grpSpPr>
        <a:xfrm>
          <a:off x="0" y="0"/>
          <a:ext cx="0" cy="0"/>
          <a:chOff x="0" y="0"/>
          <a:chExt cx="0" cy="0"/>
        </a:xfrm>
      </p:grpSpPr>
      <p:sp>
        <p:nvSpPr>
          <p:cNvPr id="20" name="Slide Number Placeholder 9"/>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29" name="Text Placeholder 3"/>
          <p:cNvSpPr>
            <a:spLocks noGrp="1"/>
          </p:cNvSpPr>
          <p:nvPr>
            <p:ph type="body" sz="quarter" idx="26" hasCustomPrompt="1"/>
          </p:nvPr>
        </p:nvSpPr>
        <p:spPr>
          <a:xfrm>
            <a:off x="342989" y="5989320"/>
            <a:ext cx="8437537" cy="521208"/>
          </a:xfrm>
          <a:prstGeom prst="rect">
            <a:avLst/>
          </a:prstGeom>
        </p:spPr>
        <p:txBody>
          <a:bodyPr wrap="square" lIns="0" tIns="0" rIns="0" bIns="0" anchor="b" anchorCtr="0">
            <a:no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a:p>
            <a:pPr lvl="1"/>
            <a:r>
              <a:rPr lang="en-US" dirty="0"/>
              <a:t>Performance Disclosure</a:t>
            </a:r>
          </a:p>
          <a:p>
            <a:pPr lvl="2"/>
            <a:r>
              <a:rPr lang="en-US" dirty="0"/>
              <a:t>Legal Disclosure Italicized</a:t>
            </a:r>
          </a:p>
        </p:txBody>
      </p:sp>
      <p:sp>
        <p:nvSpPr>
          <p:cNvPr id="16" name="Text Placeholder 20"/>
          <p:cNvSpPr>
            <a:spLocks noGrp="1"/>
          </p:cNvSpPr>
          <p:nvPr>
            <p:ph type="body" sz="quarter" idx="10" hasCustomPrompt="1"/>
          </p:nvPr>
        </p:nvSpPr>
        <p:spPr>
          <a:xfrm>
            <a:off x="342990" y="1280159"/>
            <a:ext cx="5486400"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18" name="Text Placeholder 3">
            <a:extLst>
              <a:ext uri="{FF2B5EF4-FFF2-40B4-BE49-F238E27FC236}">
                <a16:creationId xmlns:a16="http://schemas.microsoft.com/office/drawing/2014/main" id="{838AD13B-DA0E-4B83-AE35-180ACB4CA6AD}"/>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pic>
        <p:nvPicPr>
          <p:cNvPr id="9" name="Picture 8">
            <a:extLst>
              <a:ext uri="{FF2B5EF4-FFF2-40B4-BE49-F238E27FC236}">
                <a16:creationId xmlns:a16="http://schemas.microsoft.com/office/drawing/2014/main" id="{3BA8BB48-0659-4559-AC24-A03791A0C6BC}"/>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1" name="Text Placeholder 4">
            <a:extLst>
              <a:ext uri="{FF2B5EF4-FFF2-40B4-BE49-F238E27FC236}">
                <a16:creationId xmlns:a16="http://schemas.microsoft.com/office/drawing/2014/main" id="{714C72C9-97E9-4FD8-86FA-21F61A70A489}"/>
              </a:ext>
            </a:extLst>
          </p:cNvPr>
          <p:cNvSpPr>
            <a:spLocks noGrp="1"/>
          </p:cNvSpPr>
          <p:nvPr>
            <p:ph type="body" sz="quarter" idx="15" hasCustomPrompt="1"/>
          </p:nvPr>
        </p:nvSpPr>
        <p:spPr>
          <a:xfrm>
            <a:off x="6238111" y="1748615"/>
            <a:ext cx="2538121" cy="684803"/>
          </a:xfrm>
          <a:prstGeom prst="rect">
            <a:avLst/>
          </a:prstGeom>
        </p:spPr>
        <p:txBody>
          <a:bodyPr wrap="square" lIns="0" tIns="0" rIns="0" bIns="0">
            <a:spAutoFit/>
          </a:bodyPr>
          <a:lstStyle>
            <a:lvl1pPr marL="60738" indent="-1191">
              <a:lnSpc>
                <a:spcPct val="100000"/>
              </a:lnSpc>
              <a:spcBef>
                <a:spcPts val="0"/>
              </a:spcBef>
              <a:spcAft>
                <a:spcPts val="1200"/>
              </a:spcAft>
              <a:buNone/>
              <a:defRPr sz="1500" b="1">
                <a:solidFill>
                  <a:schemeClr val="accent4"/>
                </a:solidFill>
                <a:latin typeface="Arial" panose="020B0604020202020204" pitchFamily="34" charset="0"/>
                <a:cs typeface="Arial" panose="020B0604020202020204" pitchFamily="34" charset="0"/>
              </a:defRPr>
            </a:lvl1pPr>
            <a:lvl2pPr marL="61914" indent="-61914">
              <a:lnSpc>
                <a:spcPct val="100000"/>
              </a:lnSpc>
              <a:spcBef>
                <a:spcPts val="0"/>
              </a:spcBef>
              <a:buNone/>
              <a:defRPr sz="1050" b="1">
                <a:solidFill>
                  <a:schemeClr val="tx1"/>
                </a:solidFill>
                <a:latin typeface="Arial" panose="020B0604020202020204" pitchFamily="34" charset="0"/>
                <a:cs typeface="Arial" panose="020B0604020202020204" pitchFamily="34" charset="0"/>
              </a:defRPr>
            </a:lvl2pPr>
            <a:lvl3pPr marL="61914" indent="-61914">
              <a:lnSpc>
                <a:spcPct val="100000"/>
              </a:lnSpc>
              <a:spcBef>
                <a:spcPts val="0"/>
              </a:spcBef>
              <a:buNone/>
              <a:defRPr sz="900">
                <a:solidFill>
                  <a:schemeClr val="tx1"/>
                </a:solidFill>
                <a:latin typeface="Arial" panose="020B0604020202020204" pitchFamily="34" charset="0"/>
                <a:cs typeface="Arial" panose="020B0604020202020204" pitchFamily="34" charset="0"/>
              </a:defRPr>
            </a:lvl3pPr>
          </a:lstStyle>
          <a:p>
            <a:pPr lvl="0"/>
            <a:r>
              <a:rPr lang="en-US" dirty="0"/>
              <a:t>Quote</a:t>
            </a:r>
          </a:p>
          <a:p>
            <a:pPr lvl="1"/>
            <a:r>
              <a:rPr lang="en-US" dirty="0"/>
              <a:t>	Name</a:t>
            </a:r>
          </a:p>
          <a:p>
            <a:pPr lvl="2"/>
            <a:r>
              <a:rPr lang="en-US" dirty="0"/>
              <a:t>	Job Title</a:t>
            </a:r>
          </a:p>
        </p:txBody>
      </p:sp>
      <p:sp>
        <p:nvSpPr>
          <p:cNvPr id="10" name="TextBox 9">
            <a:extLst>
              <a:ext uri="{FF2B5EF4-FFF2-40B4-BE49-F238E27FC236}">
                <a16:creationId xmlns:a16="http://schemas.microsoft.com/office/drawing/2014/main" id="{BACCFC67-BD52-CD4A-9D63-9929FE33E444}"/>
              </a:ext>
            </a:extLst>
          </p:cNvPr>
          <p:cNvSpPr txBox="1"/>
          <p:nvPr userDrawn="1"/>
        </p:nvSpPr>
        <p:spPr>
          <a:xfrm>
            <a:off x="6101933" y="1540174"/>
            <a:ext cx="266769" cy="692626"/>
          </a:xfrm>
          <a:prstGeom prst="rect">
            <a:avLst/>
          </a:prstGeom>
          <a:noFill/>
        </p:spPr>
        <p:txBody>
          <a:bodyPr wrap="square" lIns="0" tIns="0" rIns="0" bIns="0" rtlCol="0">
            <a:spAutoFit/>
          </a:bodyPr>
          <a:lstStyle/>
          <a:p>
            <a:r>
              <a:rPr lang="en-US" sz="4501" dirty="0">
                <a:solidFill>
                  <a:schemeClr val="accent4"/>
                </a:solidFill>
              </a:rPr>
              <a:t>“</a:t>
            </a:r>
          </a:p>
        </p:txBody>
      </p:sp>
      <p:sp>
        <p:nvSpPr>
          <p:cNvPr id="12" name="Content Placeholder 2">
            <a:extLst>
              <a:ext uri="{FF2B5EF4-FFF2-40B4-BE49-F238E27FC236}">
                <a16:creationId xmlns:a16="http://schemas.microsoft.com/office/drawing/2014/main" id="{44485C4D-EB6D-4BC9-ADCF-98244C12965C}"/>
              </a:ext>
            </a:extLst>
          </p:cNvPr>
          <p:cNvSpPr>
            <a:spLocks noGrp="1"/>
          </p:cNvSpPr>
          <p:nvPr>
            <p:ph sz="quarter" idx="28" hasCustomPrompt="1"/>
          </p:nvPr>
        </p:nvSpPr>
        <p:spPr>
          <a:xfrm>
            <a:off x="342990" y="1828800"/>
            <a:ext cx="5486400" cy="3840480"/>
          </a:xfrm>
          <a:prstGeom prst="rect">
            <a:avLst/>
          </a:prstGeom>
        </p:spPr>
        <p:txBody>
          <a:bodyPr wrap="square" lIns="0" tIns="0" rIns="0" bIns="0"/>
          <a:lstStyle>
            <a:lvl1pPr marL="0" indent="0">
              <a:lnSpc>
                <a:spcPct val="100000"/>
              </a:lnSpc>
              <a:spcBef>
                <a:spcPts val="0"/>
              </a:spcBef>
              <a:spcAft>
                <a:spcPts val="450"/>
              </a:spcAft>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450"/>
              </a:spcAft>
              <a:buNone/>
              <a:defRPr sz="1500" baseline="0">
                <a:latin typeface="Arial" panose="020B0604020202020204" pitchFamily="34" charset="0"/>
                <a:cs typeface="Arial" panose="020B0604020202020204" pitchFamily="34" charset="0"/>
              </a:defRPr>
            </a:lvl2pPr>
            <a:lvl3pPr marL="178356" indent="-17835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332052660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with Sidebar (projected)">
    <p:spTree>
      <p:nvGrpSpPr>
        <p:cNvPr id="1" name=""/>
        <p:cNvGrpSpPr/>
        <p:nvPr/>
      </p:nvGrpSpPr>
      <p:grpSpPr>
        <a:xfrm>
          <a:off x="0" y="0"/>
          <a:ext cx="0" cy="0"/>
          <a:chOff x="0" y="0"/>
          <a:chExt cx="0" cy="0"/>
        </a:xfrm>
      </p:grpSpPr>
      <p:sp>
        <p:nvSpPr>
          <p:cNvPr id="3" name="Text Placeholder 2"/>
          <p:cNvSpPr>
            <a:spLocks noGrp="1"/>
          </p:cNvSpPr>
          <p:nvPr>
            <p:ph type="body" sz="quarter" idx="28" hasCustomPrompt="1"/>
          </p:nvPr>
        </p:nvSpPr>
        <p:spPr>
          <a:xfrm>
            <a:off x="6619694" y="1280160"/>
            <a:ext cx="2160833" cy="995144"/>
          </a:xfrm>
          <a:prstGeom prst="rect">
            <a:avLst/>
          </a:prstGeom>
          <a:solidFill>
            <a:schemeClr val="bg1">
              <a:lumMod val="95000"/>
            </a:schemeClr>
          </a:solidFill>
          <a:ln w="12700">
            <a:noFill/>
          </a:ln>
        </p:spPr>
        <p:txBody>
          <a:bodyPr lIns="137160" tIns="137160" rIns="137160" bIns="137160">
            <a:noAutofit/>
          </a:bodyPr>
          <a:lstStyle>
            <a:lvl1pPr marL="0" indent="0">
              <a:spcBef>
                <a:spcPts val="0"/>
              </a:spcBef>
              <a:spcAft>
                <a:spcPts val="600"/>
              </a:spcAft>
              <a:buNone/>
              <a:defRPr sz="1500" b="1">
                <a:solidFill>
                  <a:srgbClr val="3769FF"/>
                </a:solidFill>
                <a:latin typeface="Arial" panose="020B0604020202020204" pitchFamily="34" charset="0"/>
                <a:cs typeface="Arial" panose="020B0604020202020204" pitchFamily="34" charset="0"/>
              </a:defRPr>
            </a:lvl1pPr>
            <a:lvl2pPr marL="0" indent="0">
              <a:spcBef>
                <a:spcPts val="0"/>
              </a:spcBef>
              <a:spcAft>
                <a:spcPts val="450"/>
              </a:spcAft>
              <a:buNone/>
              <a:defRPr sz="1500" baseline="0">
                <a:solidFill>
                  <a:schemeClr val="tx1"/>
                </a:solidFill>
                <a:latin typeface="Arial" panose="020B0604020202020204" pitchFamily="34" charset="0"/>
                <a:cs typeface="Arial" panose="020B0604020202020204" pitchFamily="34" charset="0"/>
              </a:defRPr>
            </a:lvl2pPr>
            <a:lvl3pPr marL="685983" indent="0">
              <a:buNone/>
              <a:defRPr sz="1200">
                <a:solidFill>
                  <a:schemeClr val="accent4"/>
                </a:solidFill>
                <a:latin typeface="Arial" panose="020B0604020202020204" pitchFamily="34" charset="0"/>
                <a:cs typeface="Arial" panose="020B0604020202020204" pitchFamily="34" charset="0"/>
              </a:defRPr>
            </a:lvl3pPr>
            <a:lvl4pPr marL="1028974" indent="0">
              <a:buNone/>
              <a:defRPr sz="1200">
                <a:solidFill>
                  <a:schemeClr val="accent4"/>
                </a:solidFill>
                <a:latin typeface="Arial" panose="020B0604020202020204" pitchFamily="34" charset="0"/>
                <a:cs typeface="Arial" panose="020B0604020202020204" pitchFamily="34" charset="0"/>
              </a:defRPr>
            </a:lvl4pPr>
            <a:lvl5pPr marL="1371966" indent="0">
              <a:buNone/>
              <a:defRPr sz="1200">
                <a:solidFill>
                  <a:schemeClr val="accent4"/>
                </a:solidFill>
                <a:latin typeface="Arial" panose="020B0604020202020204" pitchFamily="34" charset="0"/>
                <a:cs typeface="Arial" panose="020B0604020202020204" pitchFamily="34" charset="0"/>
              </a:defRPr>
            </a:lvl5pPr>
          </a:lstStyle>
          <a:p>
            <a:pPr lvl="0"/>
            <a:r>
              <a:rPr lang="en-US" dirty="0"/>
              <a:t>Sidebar Subhead</a:t>
            </a:r>
          </a:p>
          <a:p>
            <a:pPr lvl="1"/>
            <a:r>
              <a:rPr lang="en-US" dirty="0"/>
              <a:t>Sidebar Body</a:t>
            </a:r>
          </a:p>
        </p:txBody>
      </p:sp>
      <p:sp>
        <p:nvSpPr>
          <p:cNvPr id="15" name="Slide Number Placeholder 9"/>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24" name="Text Placeholder 3"/>
          <p:cNvSpPr>
            <a:spLocks noGrp="1"/>
          </p:cNvSpPr>
          <p:nvPr>
            <p:ph type="body" sz="quarter" idx="26" hasCustomPrompt="1"/>
          </p:nvPr>
        </p:nvSpPr>
        <p:spPr>
          <a:xfrm>
            <a:off x="342989" y="5989321"/>
            <a:ext cx="8437537" cy="518091"/>
          </a:xfrm>
          <a:prstGeom prst="rect">
            <a:avLst/>
          </a:prstGeom>
        </p:spPr>
        <p:txBody>
          <a:bodyPr wrap="square" lIns="0" tIns="0" rIns="0" bIns="0" anchor="b" anchorCtr="0">
            <a:no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a:p>
            <a:pPr lvl="1"/>
            <a:r>
              <a:rPr lang="en-US" dirty="0"/>
              <a:t>Performance Disclosure</a:t>
            </a:r>
          </a:p>
          <a:p>
            <a:pPr lvl="2"/>
            <a:r>
              <a:rPr lang="en-US" dirty="0"/>
              <a:t>Legal Disclosure Italicized</a:t>
            </a:r>
          </a:p>
        </p:txBody>
      </p:sp>
      <p:sp>
        <p:nvSpPr>
          <p:cNvPr id="16" name="Text Placeholder 3">
            <a:extLst>
              <a:ext uri="{FF2B5EF4-FFF2-40B4-BE49-F238E27FC236}">
                <a16:creationId xmlns:a16="http://schemas.microsoft.com/office/drawing/2014/main" id="{4139B2F6-03D0-4227-BB44-86E1FB5A917E}"/>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pic>
        <p:nvPicPr>
          <p:cNvPr id="8" name="Picture 11">
            <a:extLst>
              <a:ext uri="{FF2B5EF4-FFF2-40B4-BE49-F238E27FC236}">
                <a16:creationId xmlns:a16="http://schemas.microsoft.com/office/drawing/2014/main" id="{08A20681-0161-49AB-9440-46C68401E602}"/>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9" name="Content Placeholder 2">
            <a:extLst>
              <a:ext uri="{FF2B5EF4-FFF2-40B4-BE49-F238E27FC236}">
                <a16:creationId xmlns:a16="http://schemas.microsoft.com/office/drawing/2014/main" id="{FC67975F-ECF3-4376-B4E6-FC96D72DCEF1}"/>
              </a:ext>
            </a:extLst>
          </p:cNvPr>
          <p:cNvSpPr>
            <a:spLocks noGrp="1"/>
          </p:cNvSpPr>
          <p:nvPr>
            <p:ph sz="quarter" idx="27" hasCustomPrompt="1"/>
          </p:nvPr>
        </p:nvSpPr>
        <p:spPr>
          <a:xfrm>
            <a:off x="342989" y="1280160"/>
            <a:ext cx="6173808" cy="4389120"/>
          </a:xfrm>
          <a:prstGeom prst="rect">
            <a:avLst/>
          </a:prstGeom>
        </p:spPr>
        <p:txBody>
          <a:bodyPr wrap="square" lIns="0" tIns="0" rIns="0" bIns="0"/>
          <a:lstStyle>
            <a:lvl1pPr marL="0" indent="0">
              <a:lnSpc>
                <a:spcPct val="100000"/>
              </a:lnSpc>
              <a:spcBef>
                <a:spcPts val="0"/>
              </a:spcBef>
              <a:spcAft>
                <a:spcPts val="600"/>
              </a:spcAft>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0"/>
            <a:endParaRPr lang="en-US" dirty="0"/>
          </a:p>
        </p:txBody>
      </p:sp>
    </p:spTree>
    <p:extLst>
      <p:ext uri="{BB962C8B-B14F-4D97-AF65-F5344CB8AC3E}">
        <p14:creationId xmlns:p14="http://schemas.microsoft.com/office/powerpoint/2010/main" val="318360451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 Content with Sidebar (projected)">
    <p:spTree>
      <p:nvGrpSpPr>
        <p:cNvPr id="1" name=""/>
        <p:cNvGrpSpPr/>
        <p:nvPr/>
      </p:nvGrpSpPr>
      <p:grpSpPr>
        <a:xfrm>
          <a:off x="0" y="0"/>
          <a:ext cx="0" cy="0"/>
          <a:chOff x="0" y="0"/>
          <a:chExt cx="0" cy="0"/>
        </a:xfrm>
      </p:grpSpPr>
      <p:sp>
        <p:nvSpPr>
          <p:cNvPr id="15" name="Slide Number Placeholder 9"/>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24" name="Text Placeholder 3"/>
          <p:cNvSpPr>
            <a:spLocks noGrp="1"/>
          </p:cNvSpPr>
          <p:nvPr>
            <p:ph type="body" sz="quarter" idx="26" hasCustomPrompt="1"/>
          </p:nvPr>
        </p:nvSpPr>
        <p:spPr>
          <a:xfrm>
            <a:off x="342989" y="5989321"/>
            <a:ext cx="8437537" cy="518091"/>
          </a:xfrm>
          <a:prstGeom prst="rect">
            <a:avLst/>
          </a:prstGeom>
        </p:spPr>
        <p:txBody>
          <a:bodyPr wrap="square" lIns="0" tIns="0" rIns="0" bIns="0" anchor="b" anchorCtr="0">
            <a:no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a:p>
            <a:pPr lvl="1"/>
            <a:r>
              <a:rPr lang="en-US" dirty="0"/>
              <a:t>Performance Disclosure</a:t>
            </a:r>
          </a:p>
          <a:p>
            <a:pPr lvl="2"/>
            <a:r>
              <a:rPr lang="en-US" dirty="0"/>
              <a:t>Legal Disclosure Italicized</a:t>
            </a:r>
          </a:p>
        </p:txBody>
      </p:sp>
      <p:sp>
        <p:nvSpPr>
          <p:cNvPr id="16" name="Text Placeholder 3">
            <a:extLst>
              <a:ext uri="{FF2B5EF4-FFF2-40B4-BE49-F238E27FC236}">
                <a16:creationId xmlns:a16="http://schemas.microsoft.com/office/drawing/2014/main" id="{4139B2F6-03D0-4227-BB44-86E1FB5A917E}"/>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pic>
        <p:nvPicPr>
          <p:cNvPr id="8" name="Picture 11">
            <a:extLst>
              <a:ext uri="{FF2B5EF4-FFF2-40B4-BE49-F238E27FC236}">
                <a16:creationId xmlns:a16="http://schemas.microsoft.com/office/drawing/2014/main" id="{08A20681-0161-49AB-9440-46C68401E602}"/>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9" name="Text Placeholder 2">
            <a:extLst>
              <a:ext uri="{FF2B5EF4-FFF2-40B4-BE49-F238E27FC236}">
                <a16:creationId xmlns:a16="http://schemas.microsoft.com/office/drawing/2014/main" id="{D0DA3468-5026-4A20-B04F-84059B742851}"/>
              </a:ext>
            </a:extLst>
          </p:cNvPr>
          <p:cNvSpPr>
            <a:spLocks noGrp="1"/>
          </p:cNvSpPr>
          <p:nvPr>
            <p:ph type="body" sz="quarter" idx="28" hasCustomPrompt="1"/>
          </p:nvPr>
        </p:nvSpPr>
        <p:spPr>
          <a:xfrm>
            <a:off x="7017467" y="1280159"/>
            <a:ext cx="1783544" cy="3566160"/>
          </a:xfrm>
          <a:prstGeom prst="rect">
            <a:avLst/>
          </a:prstGeom>
          <a:solidFill>
            <a:srgbClr val="3769FF"/>
          </a:solidFill>
          <a:ln w="12700">
            <a:noFill/>
          </a:ln>
        </p:spPr>
        <p:txBody>
          <a:bodyPr lIns="137160" tIns="137160" rIns="137160" bIns="137160">
            <a:noAutofit/>
          </a:bodyPr>
          <a:lstStyle>
            <a:lvl1pPr marL="0" indent="0">
              <a:spcBef>
                <a:spcPts val="0"/>
              </a:spcBef>
              <a:spcAft>
                <a:spcPts val="1350"/>
              </a:spcAft>
              <a:buNone/>
              <a:defRPr sz="1200" b="1">
                <a:solidFill>
                  <a:schemeClr val="bg1"/>
                </a:solidFill>
                <a:latin typeface="Arial" panose="020B0604020202020204" pitchFamily="34" charset="0"/>
                <a:cs typeface="Arial" panose="020B0604020202020204" pitchFamily="34" charset="0"/>
              </a:defRPr>
            </a:lvl1pPr>
            <a:lvl2pPr marL="0" indent="0">
              <a:spcBef>
                <a:spcPts val="0"/>
              </a:spcBef>
              <a:spcAft>
                <a:spcPts val="0"/>
              </a:spcAft>
              <a:buNone/>
              <a:defRPr sz="1800" b="1" baseline="0">
                <a:solidFill>
                  <a:schemeClr val="bg1"/>
                </a:solidFill>
                <a:latin typeface="Arial" panose="020B0604020202020204" pitchFamily="34" charset="0"/>
                <a:cs typeface="Arial" panose="020B0604020202020204" pitchFamily="34" charset="0"/>
              </a:defRPr>
            </a:lvl2pPr>
            <a:lvl3pPr marL="0" indent="0">
              <a:spcBef>
                <a:spcPts val="0"/>
              </a:spcBef>
              <a:spcAft>
                <a:spcPts val="1350"/>
              </a:spcAft>
              <a:buNone/>
              <a:defRPr sz="1050" b="1">
                <a:solidFill>
                  <a:schemeClr val="bg1"/>
                </a:solidFill>
                <a:latin typeface="Arial" panose="020B0604020202020204" pitchFamily="34" charset="0"/>
                <a:cs typeface="Arial" panose="020B0604020202020204" pitchFamily="34" charset="0"/>
              </a:defRPr>
            </a:lvl3pPr>
            <a:lvl4pPr marL="1028974" indent="0">
              <a:buNone/>
              <a:defRPr sz="1200">
                <a:solidFill>
                  <a:schemeClr val="accent4"/>
                </a:solidFill>
                <a:latin typeface="Arial" panose="020B0604020202020204" pitchFamily="34" charset="0"/>
                <a:cs typeface="Arial" panose="020B0604020202020204" pitchFamily="34" charset="0"/>
              </a:defRPr>
            </a:lvl4pPr>
            <a:lvl5pPr marL="1371966" indent="0">
              <a:buNone/>
              <a:defRPr sz="1200">
                <a:solidFill>
                  <a:schemeClr val="accent4"/>
                </a:solidFill>
                <a:latin typeface="Arial" panose="020B0604020202020204" pitchFamily="34" charset="0"/>
                <a:cs typeface="Arial" panose="020B0604020202020204" pitchFamily="34" charset="0"/>
              </a:defRPr>
            </a:lvl5pPr>
          </a:lstStyle>
          <a:p>
            <a:pPr lvl="0"/>
            <a:r>
              <a:rPr lang="en-US" dirty="0"/>
              <a:t>Sidebar Subhead</a:t>
            </a:r>
          </a:p>
          <a:p>
            <a:pPr lvl="1"/>
            <a:r>
              <a:rPr lang="en-US" dirty="0"/>
              <a:t>Call out numbers</a:t>
            </a:r>
          </a:p>
          <a:p>
            <a:pPr lvl="2"/>
            <a:r>
              <a:rPr lang="en-US" dirty="0"/>
              <a:t>Stat information</a:t>
            </a:r>
          </a:p>
        </p:txBody>
      </p:sp>
      <p:sp>
        <p:nvSpPr>
          <p:cNvPr id="10" name="Content Placeholder 2">
            <a:extLst>
              <a:ext uri="{FF2B5EF4-FFF2-40B4-BE49-F238E27FC236}">
                <a16:creationId xmlns:a16="http://schemas.microsoft.com/office/drawing/2014/main" id="{98022087-422C-46F3-8D77-2B931F98E174}"/>
              </a:ext>
            </a:extLst>
          </p:cNvPr>
          <p:cNvSpPr>
            <a:spLocks noGrp="1"/>
          </p:cNvSpPr>
          <p:nvPr>
            <p:ph sz="quarter" idx="27" hasCustomPrompt="1"/>
          </p:nvPr>
        </p:nvSpPr>
        <p:spPr>
          <a:xfrm>
            <a:off x="342989" y="1280160"/>
            <a:ext cx="6400800" cy="4389120"/>
          </a:xfrm>
          <a:prstGeom prst="rect">
            <a:avLst/>
          </a:prstGeom>
        </p:spPr>
        <p:txBody>
          <a:bodyPr wrap="square" lIns="0" tIns="0" rIns="0" bIns="0"/>
          <a:lstStyle>
            <a:lvl1pPr marL="0" indent="0">
              <a:lnSpc>
                <a:spcPct val="100000"/>
              </a:lnSpc>
              <a:spcBef>
                <a:spcPts val="0"/>
              </a:spcBef>
              <a:spcAft>
                <a:spcPts val="600"/>
              </a:spcAft>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0"/>
            <a:endParaRPr lang="en-US" dirty="0"/>
          </a:p>
        </p:txBody>
      </p:sp>
    </p:spTree>
    <p:extLst>
      <p:ext uri="{BB962C8B-B14F-4D97-AF65-F5344CB8AC3E}">
        <p14:creationId xmlns:p14="http://schemas.microsoft.com/office/powerpoint/2010/main" val="337940361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with Title and Sidebar (projected)">
    <p:spTree>
      <p:nvGrpSpPr>
        <p:cNvPr id="1" name=""/>
        <p:cNvGrpSpPr/>
        <p:nvPr/>
      </p:nvGrpSpPr>
      <p:grpSpPr>
        <a:xfrm>
          <a:off x="0" y="0"/>
          <a:ext cx="0" cy="0"/>
          <a:chOff x="0" y="0"/>
          <a:chExt cx="0" cy="0"/>
        </a:xfrm>
      </p:grpSpPr>
      <p:pic>
        <p:nvPicPr>
          <p:cNvPr id="19" name="Picture 10">
            <a:extLst>
              <a:ext uri="{FF2B5EF4-FFF2-40B4-BE49-F238E27FC236}">
                <a16:creationId xmlns:a16="http://schemas.microsoft.com/office/drawing/2014/main" id="{56F66956-315F-40E9-B326-722D9B4C0B16}"/>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20" name="Text Placeholder 3">
            <a:extLst>
              <a:ext uri="{FF2B5EF4-FFF2-40B4-BE49-F238E27FC236}">
                <a16:creationId xmlns:a16="http://schemas.microsoft.com/office/drawing/2014/main" id="{A325E133-25E7-4754-B781-69C5F31F228E}"/>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21" name="Slide Number Placeholder 9">
            <a:extLst>
              <a:ext uri="{FF2B5EF4-FFF2-40B4-BE49-F238E27FC236}">
                <a16:creationId xmlns:a16="http://schemas.microsoft.com/office/drawing/2014/main" id="{BA0408E3-E120-4918-A6B1-C52F627369EB}"/>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25" name="Text Placeholder 20">
            <a:extLst>
              <a:ext uri="{FF2B5EF4-FFF2-40B4-BE49-F238E27FC236}">
                <a16:creationId xmlns:a16="http://schemas.microsoft.com/office/drawing/2014/main" id="{8169AF42-6412-42A8-AF0F-15913B2BE67B}"/>
              </a:ext>
            </a:extLst>
          </p:cNvPr>
          <p:cNvSpPr>
            <a:spLocks noGrp="1"/>
          </p:cNvSpPr>
          <p:nvPr>
            <p:ph type="body" sz="quarter" idx="10" hasCustomPrompt="1"/>
          </p:nvPr>
        </p:nvSpPr>
        <p:spPr>
          <a:xfrm>
            <a:off x="342990" y="1280159"/>
            <a:ext cx="5486400"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26" name="Text Placeholder 3">
            <a:extLst>
              <a:ext uri="{FF2B5EF4-FFF2-40B4-BE49-F238E27FC236}">
                <a16:creationId xmlns:a16="http://schemas.microsoft.com/office/drawing/2014/main" id="{B2747886-52F0-4C79-8E0F-AE923A2E2F60}"/>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8" name="Content Placeholder 2">
            <a:extLst>
              <a:ext uri="{FF2B5EF4-FFF2-40B4-BE49-F238E27FC236}">
                <a16:creationId xmlns:a16="http://schemas.microsoft.com/office/drawing/2014/main" id="{5E0D18CF-A6F0-427A-AC22-66AEEEA7D732}"/>
              </a:ext>
            </a:extLst>
          </p:cNvPr>
          <p:cNvSpPr>
            <a:spLocks noGrp="1"/>
          </p:cNvSpPr>
          <p:nvPr>
            <p:ph sz="quarter" idx="28" hasCustomPrompt="1"/>
          </p:nvPr>
        </p:nvSpPr>
        <p:spPr>
          <a:xfrm>
            <a:off x="342990" y="1828800"/>
            <a:ext cx="5486400" cy="3840480"/>
          </a:xfrm>
          <a:prstGeom prst="rect">
            <a:avLst/>
          </a:prstGeom>
        </p:spPr>
        <p:txBody>
          <a:bodyPr wrap="square" lIns="0" tIns="0" rIns="0" bIns="0"/>
          <a:lstStyle>
            <a:lvl1pPr marL="0" indent="0">
              <a:lnSpc>
                <a:spcPct val="100000"/>
              </a:lnSpc>
              <a:spcBef>
                <a:spcPts val="0"/>
              </a:spcBef>
              <a:spcAft>
                <a:spcPts val="450"/>
              </a:spcAft>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450"/>
              </a:spcAft>
              <a:buNone/>
              <a:defRPr sz="1500" baseline="0">
                <a:latin typeface="Arial" panose="020B0604020202020204" pitchFamily="34" charset="0"/>
                <a:cs typeface="Arial" panose="020B0604020202020204" pitchFamily="34" charset="0"/>
              </a:defRPr>
            </a:lvl2pPr>
            <a:lvl3pPr marL="178356" indent="-17835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22022930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 Chart (print)">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B7C1F812-B3DF-4F8A-8F84-A841C8D630BB}"/>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2" name="Text Placeholder 3">
            <a:extLst>
              <a:ext uri="{FF2B5EF4-FFF2-40B4-BE49-F238E27FC236}">
                <a16:creationId xmlns:a16="http://schemas.microsoft.com/office/drawing/2014/main" id="{9E190F13-EC85-489D-8C6D-ABCBD4556C28}"/>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35" name="Chart Placeholder 34"/>
          <p:cNvSpPr>
            <a:spLocks noGrp="1"/>
          </p:cNvSpPr>
          <p:nvPr>
            <p:ph type="chart" sz="quarter" idx="15"/>
          </p:nvPr>
        </p:nvSpPr>
        <p:spPr>
          <a:xfrm>
            <a:off x="342989" y="1737362"/>
            <a:ext cx="8437537" cy="3361999"/>
          </a:xfrm>
          <a:prstGeom prst="rect">
            <a:avLst/>
          </a:prstGeom>
        </p:spPr>
        <p:txBody>
          <a:bodyPr lIns="0" tIns="0" rIns="0" bIns="0" rtlCol="0"/>
          <a:lstStyle>
            <a:lvl1pPr marL="0" indent="0">
              <a:buNone/>
              <a:defRPr sz="900">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16" name="Text Placeholder 20"/>
          <p:cNvSpPr>
            <a:spLocks noGrp="1"/>
          </p:cNvSpPr>
          <p:nvPr>
            <p:ph type="body" sz="quarter" idx="10" hasCustomPrompt="1"/>
          </p:nvPr>
        </p:nvSpPr>
        <p:spPr>
          <a:xfrm>
            <a:off x="342989" y="1280159"/>
            <a:ext cx="8437537" cy="365760"/>
          </a:xfrm>
          <a:prstGeom prst="rect">
            <a:avLst/>
          </a:prstGeom>
        </p:spPr>
        <p:txBody>
          <a:bodyPr lIns="0" tIns="0" rIns="0" bIns="0" anchor="t" anchorCtr="0"/>
          <a:lstStyle>
            <a:lvl1pPr marL="0" marR="0" indent="0" algn="l" defTabSz="674437" rtl="0" eaLnBrk="1" fontAlgn="auto" latinLnBrk="0" hangingPunct="1">
              <a:lnSpc>
                <a:spcPct val="100000"/>
              </a:lnSpc>
              <a:spcBef>
                <a:spcPts val="180"/>
              </a:spcBef>
              <a:spcAft>
                <a:spcPts val="0"/>
              </a:spcAft>
              <a:buClrTx/>
              <a:buSzTx/>
              <a:buFont typeface="Arial" pitchFamily="34" charset="0"/>
              <a:buNone/>
              <a:tabLst/>
              <a:defRPr sz="900" b="1">
                <a:solidFill>
                  <a:schemeClr val="tx1"/>
                </a:solidFill>
                <a:latin typeface="Arial" panose="020B0604020202020204" pitchFamily="34" charset="0"/>
                <a:cs typeface="Arial" panose="020B0604020202020204" pitchFamily="34" charset="0"/>
              </a:defRPr>
            </a:lvl1pPr>
            <a:lvl2pPr marL="1051" indent="0">
              <a:lnSpc>
                <a:spcPct val="100000"/>
              </a:lnSpc>
              <a:spcBef>
                <a:spcPts val="180"/>
              </a:spcBef>
              <a:spcAft>
                <a:spcPts val="0"/>
              </a:spcAft>
              <a:buFontTx/>
              <a:buNone/>
              <a:defRPr sz="750"/>
            </a:lvl2pPr>
          </a:lstStyle>
          <a:p>
            <a:pPr lvl="0"/>
            <a:r>
              <a:rPr lang="en-US" dirty="0"/>
              <a:t>Chart/Table Head</a:t>
            </a:r>
          </a:p>
          <a:p>
            <a:pPr lvl="1"/>
            <a:r>
              <a:rPr lang="en-US" dirty="0"/>
              <a:t>Date</a:t>
            </a:r>
          </a:p>
        </p:txBody>
      </p:sp>
      <p:sp>
        <p:nvSpPr>
          <p:cNvPr id="8" name="Text Placeholder 3">
            <a:extLst>
              <a:ext uri="{FF2B5EF4-FFF2-40B4-BE49-F238E27FC236}">
                <a16:creationId xmlns:a16="http://schemas.microsoft.com/office/drawing/2014/main" id="{6849ADD3-A0FE-42CB-94F2-1DDF76010C41}"/>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9" name="Picture 14">
            <a:extLst>
              <a:ext uri="{FF2B5EF4-FFF2-40B4-BE49-F238E27FC236}">
                <a16:creationId xmlns:a16="http://schemas.microsoft.com/office/drawing/2014/main" id="{548E963D-15F0-4248-B78D-C0041DBDD3EC}"/>
              </a:ext>
            </a:extLst>
          </p:cNvPr>
          <p:cNvPicPr>
            <a:picLocks noChangeAspect="1"/>
          </p:cNvPicPr>
          <p:nvPr userDrawn="1"/>
        </p:nvPicPr>
        <p:blipFill rotWithShape="1">
          <a:blip r:embed="rId2"/>
          <a:stretch/>
        </p:blipFill>
        <p:spPr>
          <a:xfrm>
            <a:off x="7610925" y="91440"/>
            <a:ext cx="1341914" cy="659070"/>
          </a:xfrm>
          <a:prstGeom prst="rect">
            <a:avLst/>
          </a:prstGeom>
        </p:spPr>
      </p:pic>
    </p:spTree>
    <p:extLst>
      <p:ext uri="{BB962C8B-B14F-4D97-AF65-F5344CB8AC3E}">
        <p14:creationId xmlns:p14="http://schemas.microsoft.com/office/powerpoint/2010/main" val="1100628182"/>
      </p:ext>
    </p:extLst>
  </p:cSld>
  <p:clrMapOvr>
    <a:masterClrMapping/>
  </p:clrMapOvr>
  <p:extLst>
    <p:ext uri="{DCECCB84-F9BA-43D5-87BE-67443E8EF086}">
      <p15:sldGuideLst xmlns:p15="http://schemas.microsoft.com/office/powerpoint/2012/main">
        <p15:guide id="1" orient="horz" pos="2448">
          <p15:clr>
            <a:srgbClr val="FBAE40"/>
          </p15:clr>
        </p15:guide>
        <p15:guide id="2" orient="horz" pos="4515">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1 Chart (print)">
    <p:spTree>
      <p:nvGrpSpPr>
        <p:cNvPr id="1" name=""/>
        <p:cNvGrpSpPr/>
        <p:nvPr/>
      </p:nvGrpSpPr>
      <p:grpSpPr>
        <a:xfrm>
          <a:off x="0" y="0"/>
          <a:ext cx="0" cy="0"/>
          <a:chOff x="0" y="0"/>
          <a:chExt cx="0" cy="0"/>
        </a:xfrm>
      </p:grpSpPr>
      <p:sp>
        <p:nvSpPr>
          <p:cNvPr id="13" name="Text Placeholder 3">
            <a:extLst>
              <a:ext uri="{FF2B5EF4-FFF2-40B4-BE49-F238E27FC236}">
                <a16:creationId xmlns:a16="http://schemas.microsoft.com/office/drawing/2014/main" id="{65C4D85E-D07C-4E16-8479-741165F5DCEC}"/>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4" name="Picture 13">
            <a:extLst>
              <a:ext uri="{FF2B5EF4-FFF2-40B4-BE49-F238E27FC236}">
                <a16:creationId xmlns:a16="http://schemas.microsoft.com/office/drawing/2014/main" id="{0F44064B-7D4A-491D-A99A-2FBC7EC69C4A}"/>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6" name="Slide Number Placeholder 9">
            <a:extLst>
              <a:ext uri="{FF2B5EF4-FFF2-40B4-BE49-F238E27FC236}">
                <a16:creationId xmlns:a16="http://schemas.microsoft.com/office/drawing/2014/main" id="{3F41BD28-179B-4FA1-8EF2-5B335226DC1A}"/>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7" name="Text Placeholder 3">
            <a:extLst>
              <a:ext uri="{FF2B5EF4-FFF2-40B4-BE49-F238E27FC236}">
                <a16:creationId xmlns:a16="http://schemas.microsoft.com/office/drawing/2014/main" id="{2E4250EA-C8CA-4202-B9EF-4E090414A2D1}"/>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15" name="Chart Placeholder 34">
            <a:extLst>
              <a:ext uri="{FF2B5EF4-FFF2-40B4-BE49-F238E27FC236}">
                <a16:creationId xmlns:a16="http://schemas.microsoft.com/office/drawing/2014/main" id="{010052E8-05CA-4F0B-9CB4-F584E62D5750}"/>
              </a:ext>
            </a:extLst>
          </p:cNvPr>
          <p:cNvSpPr>
            <a:spLocks noGrp="1"/>
          </p:cNvSpPr>
          <p:nvPr>
            <p:ph type="chart" sz="quarter" idx="33"/>
          </p:nvPr>
        </p:nvSpPr>
        <p:spPr>
          <a:xfrm>
            <a:off x="342989" y="2740215"/>
            <a:ext cx="8437537" cy="3361999"/>
          </a:xfrm>
          <a:prstGeom prst="rect">
            <a:avLst/>
          </a:prstGeom>
        </p:spPr>
        <p:txBody>
          <a:bodyPr lIns="0" tIns="0" rIns="0" bIns="0" rtlCol="0"/>
          <a:lstStyle>
            <a:lvl1pPr marL="0" indent="0">
              <a:buNone/>
              <a:defRPr sz="900">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18" name="Text Placeholder 20">
            <a:extLst>
              <a:ext uri="{FF2B5EF4-FFF2-40B4-BE49-F238E27FC236}">
                <a16:creationId xmlns:a16="http://schemas.microsoft.com/office/drawing/2014/main" id="{CED42EFC-ACE8-4873-981A-B9A29ED95A08}"/>
              </a:ext>
            </a:extLst>
          </p:cNvPr>
          <p:cNvSpPr>
            <a:spLocks noGrp="1"/>
          </p:cNvSpPr>
          <p:nvPr>
            <p:ph type="body" sz="quarter" idx="10" hasCustomPrompt="1"/>
          </p:nvPr>
        </p:nvSpPr>
        <p:spPr>
          <a:xfrm>
            <a:off x="342989" y="2283012"/>
            <a:ext cx="8437537" cy="365760"/>
          </a:xfrm>
          <a:prstGeom prst="rect">
            <a:avLst/>
          </a:prstGeom>
        </p:spPr>
        <p:txBody>
          <a:bodyPr lIns="0" tIns="0" rIns="0" bIns="0" anchor="t" anchorCtr="0"/>
          <a:lstStyle>
            <a:lvl1pPr marL="0" marR="0" indent="0" algn="l" defTabSz="674437" rtl="0" eaLnBrk="1" fontAlgn="auto" latinLnBrk="0" hangingPunct="1">
              <a:lnSpc>
                <a:spcPct val="100000"/>
              </a:lnSpc>
              <a:spcBef>
                <a:spcPts val="180"/>
              </a:spcBef>
              <a:spcAft>
                <a:spcPts val="0"/>
              </a:spcAft>
              <a:buClrTx/>
              <a:buSzTx/>
              <a:buFont typeface="Arial" pitchFamily="34" charset="0"/>
              <a:buNone/>
              <a:tabLst/>
              <a:defRPr sz="900" b="1">
                <a:solidFill>
                  <a:schemeClr val="tx1"/>
                </a:solidFill>
                <a:latin typeface="Arial" panose="020B0604020202020204" pitchFamily="34" charset="0"/>
                <a:cs typeface="Arial" panose="020B0604020202020204" pitchFamily="34" charset="0"/>
              </a:defRPr>
            </a:lvl1pPr>
            <a:lvl2pPr marL="1051" indent="0">
              <a:lnSpc>
                <a:spcPct val="100000"/>
              </a:lnSpc>
              <a:spcBef>
                <a:spcPts val="180"/>
              </a:spcBef>
              <a:spcAft>
                <a:spcPts val="0"/>
              </a:spcAft>
              <a:buFontTx/>
              <a:buNone/>
              <a:defRPr sz="750"/>
            </a:lvl2pPr>
          </a:lstStyle>
          <a:p>
            <a:pPr lvl="0"/>
            <a:r>
              <a:rPr lang="en-US" dirty="0"/>
              <a:t>Chart/Table Head</a:t>
            </a:r>
          </a:p>
          <a:p>
            <a:pPr lvl="1"/>
            <a:r>
              <a:rPr lang="en-US" dirty="0"/>
              <a:t>Date</a:t>
            </a:r>
          </a:p>
        </p:txBody>
      </p:sp>
      <p:sp>
        <p:nvSpPr>
          <p:cNvPr id="9" name="Text Placeholder 2">
            <a:extLst>
              <a:ext uri="{FF2B5EF4-FFF2-40B4-BE49-F238E27FC236}">
                <a16:creationId xmlns:a16="http://schemas.microsoft.com/office/drawing/2014/main" id="{1B90143E-7F25-4089-B562-C0543159A524}"/>
              </a:ext>
            </a:extLst>
          </p:cNvPr>
          <p:cNvSpPr>
            <a:spLocks noGrp="1"/>
          </p:cNvSpPr>
          <p:nvPr>
            <p:ph type="body" sz="quarter" idx="15" hasCustomPrompt="1"/>
          </p:nvPr>
        </p:nvSpPr>
        <p:spPr>
          <a:xfrm>
            <a:off x="342989" y="1280162"/>
            <a:ext cx="8437537" cy="851515"/>
          </a:xfrm>
          <a:prstGeom prst="rect">
            <a:avLst/>
          </a:prstGeom>
        </p:spPr>
        <p:txBody>
          <a:bodyPr wrap="square" lIns="0" tIns="0" rIns="0" bIns="0">
            <a:spAutoFit/>
          </a:bodyPr>
          <a:lstStyle>
            <a:lvl1pPr marL="0" marR="0" indent="0" algn="l" defTabSz="605312" rtl="0" eaLnBrk="1" fontAlgn="auto" latinLnBrk="0" hangingPunct="1">
              <a:lnSpc>
                <a:spcPct val="100000"/>
              </a:lnSpc>
              <a:spcBef>
                <a:spcPts val="900"/>
              </a:spcBef>
              <a:spcAft>
                <a:spcPts val="300"/>
              </a:spcAft>
              <a:buClr>
                <a:srgbClr val="0055B6"/>
              </a:buClr>
              <a:buSzPct val="120000"/>
              <a:buFont typeface="Arial" panose="020B0604020202020204" pitchFamily="34" charset="0"/>
              <a:buNone/>
              <a:tabLst/>
              <a:defRPr lang="en-US" sz="900" b="1" kern="1200" dirty="0" smtClean="0">
                <a:solidFill>
                  <a:srgbClr val="3769FF"/>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450"/>
              </a:spcAft>
              <a:buClr>
                <a:srgbClr val="002856"/>
              </a:buClr>
              <a:buSzPct val="120000"/>
              <a:buFont typeface="Arial" panose="020B0604020202020204" pitchFamily="34" charset="0"/>
              <a:buNone/>
              <a:tabLst/>
              <a:defRPr sz="825" baseline="0">
                <a:latin typeface="+mn-lt"/>
              </a:defRPr>
            </a:lvl2pPr>
            <a:lvl3pPr marL="76715" indent="-76715">
              <a:lnSpc>
                <a:spcPct val="100000"/>
              </a:lnSpc>
              <a:spcBef>
                <a:spcPts val="0"/>
              </a:spcBef>
              <a:spcAft>
                <a:spcPts val="450"/>
              </a:spcAft>
              <a:buClr>
                <a:srgbClr val="3769FF"/>
              </a:buClr>
              <a:buSzPct val="110000"/>
              <a:buFont typeface="Arial" panose="020B0604020202020204" pitchFamily="34" charset="0"/>
              <a:buChar char="•"/>
              <a:defRPr sz="825" baseline="0">
                <a:latin typeface="+mn-lt"/>
              </a:defRPr>
            </a:lvl3pPr>
            <a:lvl4pPr marL="188109" indent="-111394">
              <a:lnSpc>
                <a:spcPct val="100000"/>
              </a:lnSpc>
              <a:spcBef>
                <a:spcPts val="0"/>
              </a:spcBef>
              <a:spcAft>
                <a:spcPts val="300"/>
              </a:spcAft>
              <a:buClr>
                <a:srgbClr val="3769FF"/>
              </a:buClr>
              <a:buSzPct val="110000"/>
              <a:buFont typeface="Arial" panose="020B0604020202020204" pitchFamily="34" charset="0"/>
              <a:buChar char="–"/>
              <a:defRPr sz="825">
                <a:latin typeface="+mn-lt"/>
              </a:defRPr>
            </a:lvl4pPr>
            <a:lvl5pPr marL="264824" indent="-76715">
              <a:lnSpc>
                <a:spcPct val="100000"/>
              </a:lnSpc>
              <a:spcBef>
                <a:spcPts val="0"/>
              </a:spcBef>
              <a:spcAft>
                <a:spcPts val="300"/>
              </a:spcAft>
              <a:buClr>
                <a:srgbClr val="3769FF"/>
              </a:buClr>
              <a:buSzPct val="110000"/>
              <a:buFont typeface="Arial" panose="020B0604020202020204" pitchFamily="34" charset="0"/>
              <a:buChar char="•"/>
              <a:defRPr lang="en-US" sz="825" kern="1200" dirty="0">
                <a:solidFill>
                  <a:schemeClr val="tx1"/>
                </a:solidFill>
                <a:latin typeface="+mn-lt"/>
                <a:ea typeface="+mn-ea"/>
                <a:cs typeface="+mn-cs"/>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vl6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p:txBody>
      </p:sp>
    </p:spTree>
    <p:extLst>
      <p:ext uri="{BB962C8B-B14F-4D97-AF65-F5344CB8AC3E}">
        <p14:creationId xmlns:p14="http://schemas.microsoft.com/office/powerpoint/2010/main" val="3056398790"/>
      </p:ext>
    </p:extLst>
  </p:cSld>
  <p:clrMapOvr>
    <a:masterClrMapping/>
  </p:clrMapOvr>
  <p:extLst>
    <p:ext uri="{DCECCB84-F9BA-43D5-87BE-67443E8EF086}">
      <p15:sldGuideLst xmlns:p15="http://schemas.microsoft.com/office/powerpoint/2012/main">
        <p15:guide id="1" orient="horz" pos="744">
          <p15:clr>
            <a:srgbClr val="FBAE40"/>
          </p15:clr>
        </p15:guide>
        <p15:guide id="2" orient="horz" pos="1042">
          <p15:clr>
            <a:srgbClr val="FBAE40"/>
          </p15:clr>
        </p15:guide>
        <p15:guide id="3" pos="5568">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2 Chart w Subhead (print)">
    <p:spTree>
      <p:nvGrpSpPr>
        <p:cNvPr id="1" name=""/>
        <p:cNvGrpSpPr/>
        <p:nvPr/>
      </p:nvGrpSpPr>
      <p:grpSpPr>
        <a:xfrm>
          <a:off x="0" y="0"/>
          <a:ext cx="0" cy="0"/>
          <a:chOff x="0" y="0"/>
          <a:chExt cx="0" cy="0"/>
        </a:xfrm>
      </p:grpSpPr>
      <p:sp>
        <p:nvSpPr>
          <p:cNvPr id="3" name="Table Placeholder 2"/>
          <p:cNvSpPr>
            <a:spLocks noGrp="1"/>
          </p:cNvSpPr>
          <p:nvPr>
            <p:ph type="tbl" sz="quarter" idx="27" hasCustomPrompt="1"/>
          </p:nvPr>
        </p:nvSpPr>
        <p:spPr>
          <a:xfrm>
            <a:off x="4733253" y="1883666"/>
            <a:ext cx="4047274" cy="2100089"/>
          </a:xfrm>
          <a:prstGeom prst="rect">
            <a:avLst/>
          </a:prstGeom>
        </p:spPr>
        <p:txBody>
          <a:bodyPr/>
          <a:lstStyle>
            <a:lvl1pPr marL="0" indent="0">
              <a:buNone/>
              <a:defRPr sz="788"/>
            </a:lvl1pPr>
          </a:lstStyle>
          <a:p>
            <a:r>
              <a:rPr lang="en-US" dirty="0"/>
              <a:t>Table</a:t>
            </a:r>
          </a:p>
        </p:txBody>
      </p:sp>
      <p:sp>
        <p:nvSpPr>
          <p:cNvPr id="22" name="Chart Placeholder 34"/>
          <p:cNvSpPr>
            <a:spLocks noGrp="1"/>
          </p:cNvSpPr>
          <p:nvPr>
            <p:ph type="chart" sz="quarter" idx="15"/>
          </p:nvPr>
        </p:nvSpPr>
        <p:spPr>
          <a:xfrm>
            <a:off x="342989" y="1881426"/>
            <a:ext cx="4047274" cy="4315968"/>
          </a:xfrm>
          <a:prstGeom prst="rect">
            <a:avLst/>
          </a:prstGeom>
        </p:spPr>
        <p:txBody>
          <a:bodyPr lIns="0" tIns="0" rIns="0" bIns="0" rtlCol="0"/>
          <a:lstStyle>
            <a:lvl1pPr marL="0" indent="0">
              <a:buNone/>
              <a:defRPr sz="794">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23" name="Text Placeholder 20"/>
          <p:cNvSpPr>
            <a:spLocks noGrp="1"/>
          </p:cNvSpPr>
          <p:nvPr>
            <p:ph type="body" sz="quarter" idx="16" hasCustomPrompt="1"/>
          </p:nvPr>
        </p:nvSpPr>
        <p:spPr>
          <a:xfrm>
            <a:off x="342989" y="1740611"/>
            <a:ext cx="4047274" cy="135784"/>
          </a:xfrm>
          <a:prstGeom prst="rect">
            <a:avLst/>
          </a:prstGeom>
        </p:spPr>
        <p:txBody>
          <a:bodyPr lIns="0" tIns="0" rIns="0" bIns="0"/>
          <a:lstStyle>
            <a:lvl1pPr marL="0" indent="0">
              <a:lnSpc>
                <a:spcPts val="794"/>
              </a:lnSpc>
              <a:spcAft>
                <a:spcPts val="0"/>
              </a:spcAft>
              <a:buNone/>
              <a:defRPr sz="750" b="1">
                <a:solidFill>
                  <a:srgbClr val="3769FF"/>
                </a:solidFill>
                <a:latin typeface="Arial" panose="020B0604020202020204" pitchFamily="34" charset="0"/>
                <a:cs typeface="Arial" panose="020B0604020202020204" pitchFamily="34" charset="0"/>
              </a:defRPr>
            </a:lvl1pPr>
          </a:lstStyle>
          <a:p>
            <a:pPr lvl="0"/>
            <a:r>
              <a:rPr lang="en-US" dirty="0"/>
              <a:t>Chart/Table Subhead</a:t>
            </a:r>
          </a:p>
        </p:txBody>
      </p:sp>
      <p:sp>
        <p:nvSpPr>
          <p:cNvPr id="25" name="Text Placeholder 20"/>
          <p:cNvSpPr>
            <a:spLocks noGrp="1"/>
          </p:cNvSpPr>
          <p:nvPr>
            <p:ph type="body" sz="quarter" idx="19" hasCustomPrompt="1"/>
          </p:nvPr>
        </p:nvSpPr>
        <p:spPr>
          <a:xfrm>
            <a:off x="4733253" y="1740611"/>
            <a:ext cx="4047274" cy="135784"/>
          </a:xfrm>
          <a:prstGeom prst="rect">
            <a:avLst/>
          </a:prstGeom>
        </p:spPr>
        <p:txBody>
          <a:bodyPr lIns="0" tIns="0" rIns="0" bIns="0"/>
          <a:lstStyle>
            <a:lvl1pPr marL="0" indent="0">
              <a:lnSpc>
                <a:spcPts val="794"/>
              </a:lnSpc>
              <a:spcAft>
                <a:spcPts val="0"/>
              </a:spcAft>
              <a:buNone/>
              <a:defRPr sz="750" b="1">
                <a:solidFill>
                  <a:srgbClr val="3769FF"/>
                </a:solidFill>
                <a:latin typeface="Arial" panose="020B0604020202020204" pitchFamily="34" charset="0"/>
                <a:cs typeface="Arial" panose="020B0604020202020204" pitchFamily="34" charset="0"/>
              </a:defRPr>
            </a:lvl1pPr>
          </a:lstStyle>
          <a:p>
            <a:pPr lvl="0"/>
            <a:r>
              <a:rPr lang="en-US" dirty="0"/>
              <a:t>Chart/Table Subhead</a:t>
            </a:r>
          </a:p>
        </p:txBody>
      </p:sp>
      <p:sp>
        <p:nvSpPr>
          <p:cNvPr id="27" name="Text Placeholder 20"/>
          <p:cNvSpPr>
            <a:spLocks noGrp="1"/>
          </p:cNvSpPr>
          <p:nvPr>
            <p:ph type="body" sz="quarter" idx="10" hasCustomPrompt="1"/>
          </p:nvPr>
        </p:nvSpPr>
        <p:spPr>
          <a:xfrm>
            <a:off x="342989" y="1280159"/>
            <a:ext cx="7472669" cy="365760"/>
          </a:xfrm>
          <a:prstGeom prst="rect">
            <a:avLst/>
          </a:prstGeom>
        </p:spPr>
        <p:txBody>
          <a:bodyPr lIns="0" tIns="0" rIns="0" bIns="0" anchor="t" anchorCtr="0"/>
          <a:lstStyle>
            <a:lvl1pPr marL="0" marR="0" indent="0" algn="l" defTabSz="674437" rtl="0" eaLnBrk="1" fontAlgn="auto" latinLnBrk="0" hangingPunct="1">
              <a:lnSpc>
                <a:spcPct val="100000"/>
              </a:lnSpc>
              <a:spcBef>
                <a:spcPts val="180"/>
              </a:spcBef>
              <a:spcAft>
                <a:spcPts val="0"/>
              </a:spcAft>
              <a:buClrTx/>
              <a:buSzTx/>
              <a:buFont typeface="Arial" pitchFamily="34" charset="0"/>
              <a:buNone/>
              <a:tabLst/>
              <a:defRPr sz="900" b="1">
                <a:solidFill>
                  <a:schemeClr val="tx1"/>
                </a:solidFill>
                <a:latin typeface="Arial" panose="020B0604020202020204" pitchFamily="34" charset="0"/>
                <a:cs typeface="Arial" panose="020B0604020202020204" pitchFamily="34" charset="0"/>
              </a:defRPr>
            </a:lvl1pPr>
            <a:lvl2pPr marL="1051" indent="0">
              <a:lnSpc>
                <a:spcPct val="100000"/>
              </a:lnSpc>
              <a:spcBef>
                <a:spcPts val="180"/>
              </a:spcBef>
              <a:spcAft>
                <a:spcPts val="0"/>
              </a:spcAft>
              <a:buFontTx/>
              <a:buNone/>
              <a:defRPr sz="750"/>
            </a:lvl2pPr>
          </a:lstStyle>
          <a:p>
            <a:pPr lvl="0"/>
            <a:r>
              <a:rPr lang="en-US"/>
              <a:t>Chart/Table Head</a:t>
            </a:r>
          </a:p>
          <a:p>
            <a:pPr lvl="1"/>
            <a:r>
              <a:rPr lang="en-US"/>
              <a:t>Date</a:t>
            </a:r>
          </a:p>
        </p:txBody>
      </p:sp>
      <p:sp>
        <p:nvSpPr>
          <p:cNvPr id="11" name="Text Placeholder 3">
            <a:extLst>
              <a:ext uri="{FF2B5EF4-FFF2-40B4-BE49-F238E27FC236}">
                <a16:creationId xmlns:a16="http://schemas.microsoft.com/office/drawing/2014/main" id="{D76788B6-522D-4CF1-925F-752C540AA573}"/>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2" name="Picture 11">
            <a:extLst>
              <a:ext uri="{FF2B5EF4-FFF2-40B4-BE49-F238E27FC236}">
                <a16:creationId xmlns:a16="http://schemas.microsoft.com/office/drawing/2014/main" id="{5C0BCC6E-16CC-44A8-8238-73EC4B8AC642}"/>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3" name="Slide Number Placeholder 9">
            <a:extLst>
              <a:ext uri="{FF2B5EF4-FFF2-40B4-BE49-F238E27FC236}">
                <a16:creationId xmlns:a16="http://schemas.microsoft.com/office/drawing/2014/main" id="{CB012E4B-777E-4BE8-AD59-7EEC91C0CFDD}"/>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5" name="Text Placeholder 3">
            <a:extLst>
              <a:ext uri="{FF2B5EF4-FFF2-40B4-BE49-F238E27FC236}">
                <a16:creationId xmlns:a16="http://schemas.microsoft.com/office/drawing/2014/main" id="{2952A278-3958-4AEB-9D46-9FA0BD2E81CE}"/>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Tree>
    <p:extLst>
      <p:ext uri="{BB962C8B-B14F-4D97-AF65-F5344CB8AC3E}">
        <p14:creationId xmlns:p14="http://schemas.microsoft.com/office/powerpoint/2010/main" val="2812423584"/>
      </p:ext>
    </p:extLst>
  </p:cSld>
  <p:clrMapOvr>
    <a:masterClrMapping/>
  </p:clrMapOvr>
  <p:extLst>
    <p:ext uri="{DCECCB84-F9BA-43D5-87BE-67443E8EF086}">
      <p15:sldGuideLst xmlns:p15="http://schemas.microsoft.com/office/powerpoint/2012/main">
        <p15:guide id="1" pos="7367">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2 Chart w Subhead w Callout (print)">
    <p:spTree>
      <p:nvGrpSpPr>
        <p:cNvPr id="1" name=""/>
        <p:cNvGrpSpPr/>
        <p:nvPr/>
      </p:nvGrpSpPr>
      <p:grpSpPr>
        <a:xfrm>
          <a:off x="0" y="0"/>
          <a:ext cx="0" cy="0"/>
          <a:chOff x="0" y="0"/>
          <a:chExt cx="0" cy="0"/>
        </a:xfrm>
      </p:grpSpPr>
      <p:sp>
        <p:nvSpPr>
          <p:cNvPr id="22" name="Chart Placeholder 34"/>
          <p:cNvSpPr>
            <a:spLocks noGrp="1"/>
          </p:cNvSpPr>
          <p:nvPr>
            <p:ph type="chart" sz="quarter" idx="15"/>
          </p:nvPr>
        </p:nvSpPr>
        <p:spPr>
          <a:xfrm>
            <a:off x="342989" y="2468880"/>
            <a:ext cx="4047274" cy="1841212"/>
          </a:xfrm>
          <a:prstGeom prst="rect">
            <a:avLst/>
          </a:prstGeom>
        </p:spPr>
        <p:txBody>
          <a:bodyPr lIns="0" tIns="0" rIns="0" bIns="0" rtlCol="0"/>
          <a:lstStyle>
            <a:lvl1pPr marL="0" indent="0">
              <a:buNone/>
              <a:defRPr sz="794">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23" name="Text Placeholder 20"/>
          <p:cNvSpPr>
            <a:spLocks noGrp="1"/>
          </p:cNvSpPr>
          <p:nvPr>
            <p:ph type="body" sz="quarter" idx="16" hasCustomPrompt="1"/>
          </p:nvPr>
        </p:nvSpPr>
        <p:spPr>
          <a:xfrm>
            <a:off x="342989" y="2281783"/>
            <a:ext cx="4047274" cy="135784"/>
          </a:xfrm>
          <a:prstGeom prst="rect">
            <a:avLst/>
          </a:prstGeom>
        </p:spPr>
        <p:txBody>
          <a:bodyPr lIns="0" tIns="0" rIns="0"/>
          <a:lstStyle>
            <a:lvl1pPr marL="0" indent="0">
              <a:lnSpc>
                <a:spcPts val="794"/>
              </a:lnSpc>
              <a:spcAft>
                <a:spcPts val="0"/>
              </a:spcAft>
              <a:buNone/>
              <a:defRPr sz="750" b="1">
                <a:solidFill>
                  <a:srgbClr val="3769FF"/>
                </a:solidFill>
                <a:latin typeface="Arial" panose="020B0604020202020204" pitchFamily="34" charset="0"/>
                <a:cs typeface="Arial" panose="020B0604020202020204" pitchFamily="34" charset="0"/>
              </a:defRPr>
            </a:lvl1pPr>
          </a:lstStyle>
          <a:p>
            <a:pPr lvl="0"/>
            <a:r>
              <a:rPr lang="en-US" dirty="0"/>
              <a:t>Chart/Table Subhead</a:t>
            </a:r>
          </a:p>
        </p:txBody>
      </p:sp>
      <p:sp>
        <p:nvSpPr>
          <p:cNvPr id="24" name="Chart Placeholder 34"/>
          <p:cNvSpPr>
            <a:spLocks noGrp="1"/>
          </p:cNvSpPr>
          <p:nvPr>
            <p:ph type="chart" sz="quarter" idx="18"/>
          </p:nvPr>
        </p:nvSpPr>
        <p:spPr>
          <a:xfrm>
            <a:off x="4733253" y="2468880"/>
            <a:ext cx="4047274" cy="1841212"/>
          </a:xfrm>
          <a:prstGeom prst="rect">
            <a:avLst/>
          </a:prstGeom>
        </p:spPr>
        <p:txBody>
          <a:bodyPr lIns="0" tIns="0" rIns="0" bIns="0" rtlCol="0"/>
          <a:lstStyle>
            <a:lvl1pPr marL="0" indent="0">
              <a:buNone/>
              <a:defRPr sz="794">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25" name="Text Placeholder 20"/>
          <p:cNvSpPr>
            <a:spLocks noGrp="1"/>
          </p:cNvSpPr>
          <p:nvPr>
            <p:ph type="body" sz="quarter" idx="19" hasCustomPrompt="1"/>
          </p:nvPr>
        </p:nvSpPr>
        <p:spPr>
          <a:xfrm>
            <a:off x="4733253" y="2281783"/>
            <a:ext cx="4047274" cy="135784"/>
          </a:xfrm>
          <a:prstGeom prst="rect">
            <a:avLst/>
          </a:prstGeom>
        </p:spPr>
        <p:txBody>
          <a:bodyPr lIns="0" tIns="0" rIns="0"/>
          <a:lstStyle>
            <a:lvl1pPr marL="0" indent="0">
              <a:lnSpc>
                <a:spcPts val="794"/>
              </a:lnSpc>
              <a:spcAft>
                <a:spcPts val="0"/>
              </a:spcAft>
              <a:buNone/>
              <a:defRPr sz="750" b="1">
                <a:solidFill>
                  <a:srgbClr val="3769FF"/>
                </a:solidFill>
                <a:latin typeface="Arial" panose="020B0604020202020204" pitchFamily="34" charset="0"/>
                <a:cs typeface="Arial" panose="020B0604020202020204" pitchFamily="34" charset="0"/>
              </a:defRPr>
            </a:lvl1pPr>
          </a:lstStyle>
          <a:p>
            <a:pPr lvl="0"/>
            <a:r>
              <a:rPr lang="en-US" dirty="0"/>
              <a:t>Chart/Table Subhead</a:t>
            </a:r>
          </a:p>
        </p:txBody>
      </p:sp>
      <p:sp>
        <p:nvSpPr>
          <p:cNvPr id="5" name="Text Placeholder 4"/>
          <p:cNvSpPr>
            <a:spLocks noGrp="1"/>
          </p:cNvSpPr>
          <p:nvPr>
            <p:ph type="body" sz="quarter" idx="24" hasCustomPrompt="1"/>
          </p:nvPr>
        </p:nvSpPr>
        <p:spPr>
          <a:xfrm>
            <a:off x="346037" y="1763973"/>
            <a:ext cx="8437537" cy="365760"/>
          </a:xfrm>
          <a:prstGeom prst="rect">
            <a:avLst/>
          </a:prstGeom>
          <a:solidFill>
            <a:srgbClr val="BFBFBF"/>
          </a:solidFill>
        </p:spPr>
        <p:txBody>
          <a:bodyPr anchor="ctr"/>
          <a:lstStyle>
            <a:lvl1pPr marL="0" indent="0" algn="ctr">
              <a:buNone/>
              <a:defRPr sz="900" b="0"/>
            </a:lvl1pPr>
          </a:lstStyle>
          <a:p>
            <a:pPr lvl="0"/>
            <a:r>
              <a:rPr lang="en-US"/>
              <a:t>Callout</a:t>
            </a:r>
          </a:p>
        </p:txBody>
      </p:sp>
      <p:sp>
        <p:nvSpPr>
          <p:cNvPr id="26" name="Text Placeholder 20"/>
          <p:cNvSpPr>
            <a:spLocks noGrp="1"/>
          </p:cNvSpPr>
          <p:nvPr>
            <p:ph type="body" sz="quarter" idx="10" hasCustomPrompt="1"/>
          </p:nvPr>
        </p:nvSpPr>
        <p:spPr>
          <a:xfrm>
            <a:off x="342989" y="1280159"/>
            <a:ext cx="4047274" cy="365760"/>
          </a:xfrm>
          <a:prstGeom prst="rect">
            <a:avLst/>
          </a:prstGeom>
        </p:spPr>
        <p:txBody>
          <a:bodyPr lIns="0" tIns="0" rIns="0" bIns="0" anchor="t" anchorCtr="0"/>
          <a:lstStyle>
            <a:lvl1pPr marL="0" marR="0" indent="0" algn="l" defTabSz="674437" rtl="0" eaLnBrk="1" fontAlgn="auto" latinLnBrk="0" hangingPunct="1">
              <a:lnSpc>
                <a:spcPct val="100000"/>
              </a:lnSpc>
              <a:spcBef>
                <a:spcPts val="180"/>
              </a:spcBef>
              <a:spcAft>
                <a:spcPts val="0"/>
              </a:spcAft>
              <a:buClrTx/>
              <a:buSzTx/>
              <a:buFont typeface="Arial" pitchFamily="34" charset="0"/>
              <a:buNone/>
              <a:tabLst/>
              <a:defRPr sz="900" b="1">
                <a:solidFill>
                  <a:schemeClr val="tx1"/>
                </a:solidFill>
                <a:latin typeface="Arial" panose="020B0604020202020204" pitchFamily="34" charset="0"/>
                <a:cs typeface="Arial" panose="020B0604020202020204" pitchFamily="34" charset="0"/>
              </a:defRPr>
            </a:lvl1pPr>
            <a:lvl2pPr marL="1051" indent="0">
              <a:lnSpc>
                <a:spcPct val="100000"/>
              </a:lnSpc>
              <a:spcBef>
                <a:spcPts val="180"/>
              </a:spcBef>
              <a:spcAft>
                <a:spcPts val="0"/>
              </a:spcAft>
              <a:buFontTx/>
              <a:buNone/>
              <a:defRPr sz="750"/>
            </a:lvl2pPr>
          </a:lstStyle>
          <a:p>
            <a:pPr lvl="0"/>
            <a:r>
              <a:rPr lang="en-US"/>
              <a:t>Chart/Table Head</a:t>
            </a:r>
          </a:p>
          <a:p>
            <a:pPr lvl="1"/>
            <a:r>
              <a:rPr lang="en-US"/>
              <a:t>Date</a:t>
            </a:r>
          </a:p>
        </p:txBody>
      </p:sp>
      <p:sp>
        <p:nvSpPr>
          <p:cNvPr id="12" name="Text Placeholder 3">
            <a:extLst>
              <a:ext uri="{FF2B5EF4-FFF2-40B4-BE49-F238E27FC236}">
                <a16:creationId xmlns:a16="http://schemas.microsoft.com/office/drawing/2014/main" id="{CCEFC825-C3B0-4DB5-AB03-2B824E86270E}"/>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3" name="Picture 12">
            <a:extLst>
              <a:ext uri="{FF2B5EF4-FFF2-40B4-BE49-F238E27FC236}">
                <a16:creationId xmlns:a16="http://schemas.microsoft.com/office/drawing/2014/main" id="{15C4C332-D119-4D4F-9A2B-622AECACEBB3}"/>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5" name="Slide Number Placeholder 9">
            <a:extLst>
              <a:ext uri="{FF2B5EF4-FFF2-40B4-BE49-F238E27FC236}">
                <a16:creationId xmlns:a16="http://schemas.microsoft.com/office/drawing/2014/main" id="{55866160-1186-4D80-B427-7AC677926D76}"/>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6" name="Text Placeholder 3">
            <a:extLst>
              <a:ext uri="{FF2B5EF4-FFF2-40B4-BE49-F238E27FC236}">
                <a16:creationId xmlns:a16="http://schemas.microsoft.com/office/drawing/2014/main" id="{8106D1CE-C4D5-421B-9160-65C2BD9508B1}"/>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Tree>
    <p:extLst>
      <p:ext uri="{BB962C8B-B14F-4D97-AF65-F5344CB8AC3E}">
        <p14:creationId xmlns:p14="http://schemas.microsoft.com/office/powerpoint/2010/main" val="2362953404"/>
      </p:ext>
    </p:extLst>
  </p:cSld>
  <p:clrMapOvr>
    <a:masterClrMapping/>
  </p:clrMapOvr>
  <p:extLst>
    <p:ext uri="{DCECCB84-F9BA-43D5-87BE-67443E8EF086}">
      <p15:sldGuideLst xmlns:p15="http://schemas.microsoft.com/office/powerpoint/2012/main">
        <p15:guide id="0" pos="168">
          <p15:clr>
            <a:srgbClr val="FBAE40"/>
          </p15:clr>
        </p15:guide>
        <p15:guide id="1" pos="5664">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tent w/charts (print)">
    <p:spTree>
      <p:nvGrpSpPr>
        <p:cNvPr id="1" name=""/>
        <p:cNvGrpSpPr/>
        <p:nvPr/>
      </p:nvGrpSpPr>
      <p:grpSpPr>
        <a:xfrm>
          <a:off x="0" y="0"/>
          <a:ext cx="0" cy="0"/>
          <a:chOff x="0" y="0"/>
          <a:chExt cx="0" cy="0"/>
        </a:xfrm>
      </p:grpSpPr>
      <p:sp>
        <p:nvSpPr>
          <p:cNvPr id="6" name="Text Placeholder 20"/>
          <p:cNvSpPr>
            <a:spLocks noGrp="1"/>
          </p:cNvSpPr>
          <p:nvPr>
            <p:ph type="body" sz="quarter" idx="10" hasCustomPrompt="1"/>
          </p:nvPr>
        </p:nvSpPr>
        <p:spPr>
          <a:xfrm>
            <a:off x="342989" y="2710242"/>
            <a:ext cx="4047274" cy="548640"/>
          </a:xfrm>
          <a:prstGeom prst="rect">
            <a:avLst/>
          </a:prstGeom>
        </p:spPr>
        <p:txBody>
          <a:bodyPr lIns="0" tIns="0" rIns="0" bIns="0"/>
          <a:lstStyle>
            <a:lvl1pPr marL="0" indent="0">
              <a:lnSpc>
                <a:spcPct val="100000"/>
              </a:lnSpc>
              <a:spcBef>
                <a:spcPts val="180"/>
              </a:spcBef>
              <a:spcAft>
                <a:spcPts val="0"/>
              </a:spcAft>
              <a:buNone/>
              <a:defRPr sz="900" b="1">
                <a:solidFill>
                  <a:schemeClr val="tx1"/>
                </a:solidFill>
                <a:latin typeface="Arial" panose="020B0604020202020204" pitchFamily="34" charset="0"/>
                <a:cs typeface="Arial" panose="020B0604020202020204" pitchFamily="34" charset="0"/>
              </a:defRPr>
            </a:lvl1pPr>
            <a:lvl2pPr marL="0" indent="0">
              <a:lnSpc>
                <a:spcPct val="100000"/>
              </a:lnSpc>
              <a:spcBef>
                <a:spcPts val="180"/>
              </a:spcBef>
              <a:spcAft>
                <a:spcPts val="0"/>
              </a:spcAft>
              <a:buFontTx/>
              <a:buNone/>
              <a:defRPr sz="750"/>
            </a:lvl2pPr>
          </a:lstStyle>
          <a:p>
            <a:pPr lvl="0"/>
            <a:r>
              <a:rPr lang="en-US"/>
              <a:t>Chart/Table Head</a:t>
            </a:r>
          </a:p>
          <a:p>
            <a:pPr lvl="1"/>
            <a:r>
              <a:rPr lang="en-US"/>
              <a:t>Date</a:t>
            </a:r>
          </a:p>
        </p:txBody>
      </p:sp>
      <p:sp>
        <p:nvSpPr>
          <p:cNvPr id="8" name="Chart Placeholder 34"/>
          <p:cNvSpPr>
            <a:spLocks noGrp="1"/>
          </p:cNvSpPr>
          <p:nvPr>
            <p:ph type="chart" sz="quarter" idx="17"/>
          </p:nvPr>
        </p:nvSpPr>
        <p:spPr>
          <a:xfrm>
            <a:off x="342989" y="3258882"/>
            <a:ext cx="4047274" cy="2770138"/>
          </a:xfrm>
          <a:prstGeom prst="rect">
            <a:avLst/>
          </a:prstGeom>
        </p:spPr>
        <p:txBody>
          <a:bodyPr lIns="0" tIns="0" rIns="0" bIns="0" rtlCol="0"/>
          <a:lstStyle>
            <a:lvl1pPr marL="0" indent="0">
              <a:buNone/>
              <a:defRPr sz="900">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9" name="Text Placeholder 20"/>
          <p:cNvSpPr>
            <a:spLocks noGrp="1"/>
          </p:cNvSpPr>
          <p:nvPr>
            <p:ph type="body" sz="quarter" idx="24" hasCustomPrompt="1"/>
          </p:nvPr>
        </p:nvSpPr>
        <p:spPr>
          <a:xfrm>
            <a:off x="4733253" y="2710242"/>
            <a:ext cx="4047274" cy="548640"/>
          </a:xfrm>
          <a:prstGeom prst="rect">
            <a:avLst/>
          </a:prstGeom>
        </p:spPr>
        <p:txBody>
          <a:bodyPr lIns="0" tIns="0" rIns="0" bIns="0"/>
          <a:lstStyle>
            <a:lvl1pPr marL="0" indent="0">
              <a:lnSpc>
                <a:spcPct val="100000"/>
              </a:lnSpc>
              <a:spcBef>
                <a:spcPts val="180"/>
              </a:spcBef>
              <a:spcAft>
                <a:spcPts val="0"/>
              </a:spcAft>
              <a:buNone/>
              <a:defRPr sz="900" b="1">
                <a:solidFill>
                  <a:schemeClr val="tx1"/>
                </a:solidFill>
                <a:latin typeface="Arial" panose="020B0604020202020204" pitchFamily="34" charset="0"/>
                <a:cs typeface="Arial" panose="020B0604020202020204" pitchFamily="34" charset="0"/>
              </a:defRPr>
            </a:lvl1pPr>
            <a:lvl2pPr marL="0" indent="0">
              <a:lnSpc>
                <a:spcPct val="100000"/>
              </a:lnSpc>
              <a:spcBef>
                <a:spcPts val="180"/>
              </a:spcBef>
              <a:spcAft>
                <a:spcPts val="0"/>
              </a:spcAft>
              <a:buFontTx/>
              <a:buNone/>
              <a:defRPr sz="750"/>
            </a:lvl2pPr>
          </a:lstStyle>
          <a:p>
            <a:pPr lvl="0"/>
            <a:r>
              <a:rPr lang="en-US"/>
              <a:t>Chart/Table Head</a:t>
            </a:r>
          </a:p>
          <a:p>
            <a:pPr lvl="1"/>
            <a:r>
              <a:rPr lang="en-US"/>
              <a:t>Date</a:t>
            </a:r>
          </a:p>
        </p:txBody>
      </p:sp>
      <p:sp>
        <p:nvSpPr>
          <p:cNvPr id="11" name="Chart Placeholder 34"/>
          <p:cNvSpPr>
            <a:spLocks noGrp="1"/>
          </p:cNvSpPr>
          <p:nvPr>
            <p:ph type="chart" sz="quarter" idx="25"/>
          </p:nvPr>
        </p:nvSpPr>
        <p:spPr>
          <a:xfrm>
            <a:off x="4733253" y="3258882"/>
            <a:ext cx="4047274" cy="2770138"/>
          </a:xfrm>
          <a:prstGeom prst="rect">
            <a:avLst/>
          </a:prstGeom>
        </p:spPr>
        <p:txBody>
          <a:bodyPr lIns="0" tIns="0" rIns="0" bIns="0" rtlCol="0"/>
          <a:lstStyle>
            <a:lvl1pPr marL="0" indent="0">
              <a:buNone/>
              <a:defRPr sz="900">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13" name="Text Placeholder 3">
            <a:extLst>
              <a:ext uri="{FF2B5EF4-FFF2-40B4-BE49-F238E27FC236}">
                <a16:creationId xmlns:a16="http://schemas.microsoft.com/office/drawing/2014/main" id="{65C4D85E-D07C-4E16-8479-741165F5DCEC}"/>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4" name="Picture 13">
            <a:extLst>
              <a:ext uri="{FF2B5EF4-FFF2-40B4-BE49-F238E27FC236}">
                <a16:creationId xmlns:a16="http://schemas.microsoft.com/office/drawing/2014/main" id="{0F44064B-7D4A-491D-A99A-2FBC7EC69C4A}"/>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6" name="Slide Number Placeholder 9">
            <a:extLst>
              <a:ext uri="{FF2B5EF4-FFF2-40B4-BE49-F238E27FC236}">
                <a16:creationId xmlns:a16="http://schemas.microsoft.com/office/drawing/2014/main" id="{3F41BD28-179B-4FA1-8EF2-5B335226DC1A}"/>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7" name="Text Placeholder 3">
            <a:extLst>
              <a:ext uri="{FF2B5EF4-FFF2-40B4-BE49-F238E27FC236}">
                <a16:creationId xmlns:a16="http://schemas.microsoft.com/office/drawing/2014/main" id="{2E4250EA-C8CA-4202-B9EF-4E090414A2D1}"/>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15" name="Text Placeholder 2">
            <a:extLst>
              <a:ext uri="{FF2B5EF4-FFF2-40B4-BE49-F238E27FC236}">
                <a16:creationId xmlns:a16="http://schemas.microsoft.com/office/drawing/2014/main" id="{A885FEF9-8D3D-4D9C-8B4A-A550A8026E64}"/>
              </a:ext>
            </a:extLst>
          </p:cNvPr>
          <p:cNvSpPr>
            <a:spLocks noGrp="1"/>
          </p:cNvSpPr>
          <p:nvPr>
            <p:ph type="body" sz="quarter" idx="15" hasCustomPrompt="1"/>
          </p:nvPr>
        </p:nvSpPr>
        <p:spPr>
          <a:xfrm>
            <a:off x="342989" y="1280162"/>
            <a:ext cx="8437537" cy="851515"/>
          </a:xfrm>
          <a:prstGeom prst="rect">
            <a:avLst/>
          </a:prstGeom>
        </p:spPr>
        <p:txBody>
          <a:bodyPr wrap="square" lIns="0" tIns="0" rIns="0" bIns="0">
            <a:spAutoFit/>
          </a:bodyPr>
          <a:lstStyle>
            <a:lvl1pPr marL="0" marR="0" indent="0" algn="l" defTabSz="605312" rtl="0" eaLnBrk="1" fontAlgn="auto" latinLnBrk="0" hangingPunct="1">
              <a:lnSpc>
                <a:spcPct val="100000"/>
              </a:lnSpc>
              <a:spcBef>
                <a:spcPts val="900"/>
              </a:spcBef>
              <a:spcAft>
                <a:spcPts val="300"/>
              </a:spcAft>
              <a:buClr>
                <a:srgbClr val="0055B6"/>
              </a:buClr>
              <a:buSzPct val="120000"/>
              <a:buFont typeface="Arial" panose="020B0604020202020204" pitchFamily="34" charset="0"/>
              <a:buNone/>
              <a:tabLst/>
              <a:defRPr lang="en-US" sz="900" b="1" kern="1200" dirty="0" smtClean="0">
                <a:solidFill>
                  <a:srgbClr val="3769FF"/>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450"/>
              </a:spcAft>
              <a:buClr>
                <a:srgbClr val="002856"/>
              </a:buClr>
              <a:buSzPct val="120000"/>
              <a:buFont typeface="Arial" panose="020B0604020202020204" pitchFamily="34" charset="0"/>
              <a:buNone/>
              <a:tabLst/>
              <a:defRPr sz="825" baseline="0">
                <a:latin typeface="+mn-lt"/>
              </a:defRPr>
            </a:lvl2pPr>
            <a:lvl3pPr marL="76715" indent="-76715">
              <a:lnSpc>
                <a:spcPct val="100000"/>
              </a:lnSpc>
              <a:spcBef>
                <a:spcPts val="0"/>
              </a:spcBef>
              <a:spcAft>
                <a:spcPts val="450"/>
              </a:spcAft>
              <a:buClr>
                <a:srgbClr val="3769FF"/>
              </a:buClr>
              <a:buSzPct val="110000"/>
              <a:buFont typeface="Arial" panose="020B0604020202020204" pitchFamily="34" charset="0"/>
              <a:buChar char="•"/>
              <a:defRPr sz="825" baseline="0">
                <a:latin typeface="+mn-lt"/>
              </a:defRPr>
            </a:lvl3pPr>
            <a:lvl4pPr marL="188109" indent="-111394">
              <a:lnSpc>
                <a:spcPct val="100000"/>
              </a:lnSpc>
              <a:spcBef>
                <a:spcPts val="0"/>
              </a:spcBef>
              <a:spcAft>
                <a:spcPts val="300"/>
              </a:spcAft>
              <a:buClr>
                <a:srgbClr val="3769FF"/>
              </a:buClr>
              <a:buSzPct val="110000"/>
              <a:buFont typeface="Arial" panose="020B0604020202020204" pitchFamily="34" charset="0"/>
              <a:buChar char="–"/>
              <a:defRPr sz="825">
                <a:latin typeface="+mn-lt"/>
              </a:defRPr>
            </a:lvl4pPr>
            <a:lvl5pPr marL="264824" indent="-76715">
              <a:lnSpc>
                <a:spcPct val="100000"/>
              </a:lnSpc>
              <a:spcBef>
                <a:spcPts val="0"/>
              </a:spcBef>
              <a:spcAft>
                <a:spcPts val="300"/>
              </a:spcAft>
              <a:buClr>
                <a:srgbClr val="3769FF"/>
              </a:buClr>
              <a:buSzPct val="110000"/>
              <a:buFont typeface="Arial" panose="020B0604020202020204" pitchFamily="34" charset="0"/>
              <a:buChar char="•"/>
              <a:defRPr lang="en-US" sz="825" kern="1200" dirty="0">
                <a:solidFill>
                  <a:schemeClr val="tx1"/>
                </a:solidFill>
                <a:latin typeface="+mn-lt"/>
                <a:ea typeface="+mn-ea"/>
                <a:cs typeface="+mn-cs"/>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vl6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p:txBody>
      </p:sp>
    </p:spTree>
    <p:extLst>
      <p:ext uri="{BB962C8B-B14F-4D97-AF65-F5344CB8AC3E}">
        <p14:creationId xmlns:p14="http://schemas.microsoft.com/office/powerpoint/2010/main" val="854617928"/>
      </p:ext>
    </p:extLst>
  </p:cSld>
  <p:clrMapOvr>
    <a:masterClrMapping/>
  </p:clrMapOvr>
  <p:extLst>
    <p:ext uri="{DCECCB84-F9BA-43D5-87BE-67443E8EF086}">
      <p15:sldGuideLst xmlns:p15="http://schemas.microsoft.com/office/powerpoint/2012/main">
        <p15:guide id="1" orient="horz" pos="744">
          <p15:clr>
            <a:srgbClr val="FBAE40"/>
          </p15:clr>
        </p15:guide>
        <p15:guide id="2" orient="horz" pos="1042">
          <p15:clr>
            <a:srgbClr val="FBAE40"/>
          </p15:clr>
        </p15:guide>
        <p15:guide id="3" pos="5568">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 Content 1 Chart (print)">
    <p:spTree>
      <p:nvGrpSpPr>
        <p:cNvPr id="1" name=""/>
        <p:cNvGrpSpPr/>
        <p:nvPr/>
      </p:nvGrpSpPr>
      <p:grpSpPr>
        <a:xfrm>
          <a:off x="0" y="0"/>
          <a:ext cx="0" cy="0"/>
          <a:chOff x="0" y="0"/>
          <a:chExt cx="0" cy="0"/>
        </a:xfrm>
      </p:grpSpPr>
      <p:sp>
        <p:nvSpPr>
          <p:cNvPr id="10" name="Text Placeholder 20"/>
          <p:cNvSpPr>
            <a:spLocks noGrp="1"/>
          </p:cNvSpPr>
          <p:nvPr>
            <p:ph type="body" sz="quarter" idx="10" hasCustomPrompt="1"/>
          </p:nvPr>
        </p:nvSpPr>
        <p:spPr>
          <a:xfrm>
            <a:off x="4733253" y="1280160"/>
            <a:ext cx="4047274" cy="457200"/>
          </a:xfrm>
          <a:prstGeom prst="rect">
            <a:avLst/>
          </a:prstGeom>
        </p:spPr>
        <p:txBody>
          <a:bodyPr lIns="0" tIns="0" rIns="0" bIns="0"/>
          <a:lstStyle>
            <a:lvl1pPr marL="0" indent="0">
              <a:lnSpc>
                <a:spcPct val="100000"/>
              </a:lnSpc>
              <a:spcBef>
                <a:spcPts val="180"/>
              </a:spcBef>
              <a:spcAft>
                <a:spcPts val="0"/>
              </a:spcAft>
              <a:buNone/>
              <a:defRPr sz="900" b="1">
                <a:solidFill>
                  <a:schemeClr val="tx1"/>
                </a:solidFill>
                <a:latin typeface="Arial" panose="020B0604020202020204" pitchFamily="34" charset="0"/>
                <a:cs typeface="Arial" panose="020B0604020202020204" pitchFamily="34" charset="0"/>
              </a:defRPr>
            </a:lvl1pPr>
            <a:lvl2pPr marL="0" indent="0">
              <a:lnSpc>
                <a:spcPct val="100000"/>
              </a:lnSpc>
              <a:spcBef>
                <a:spcPts val="180"/>
              </a:spcBef>
              <a:spcAft>
                <a:spcPts val="0"/>
              </a:spcAft>
              <a:buFontTx/>
              <a:buNone/>
              <a:defRPr sz="750"/>
            </a:lvl2pPr>
          </a:lstStyle>
          <a:p>
            <a:pPr lvl="0"/>
            <a:r>
              <a:rPr lang="en-US"/>
              <a:t>Chart/Table Head</a:t>
            </a:r>
          </a:p>
          <a:p>
            <a:pPr lvl="1"/>
            <a:r>
              <a:rPr lang="en-US"/>
              <a:t>Date</a:t>
            </a:r>
          </a:p>
        </p:txBody>
      </p:sp>
      <p:sp>
        <p:nvSpPr>
          <p:cNvPr id="12" name="Chart Placeholder 34"/>
          <p:cNvSpPr>
            <a:spLocks noGrp="1"/>
          </p:cNvSpPr>
          <p:nvPr>
            <p:ph type="chart" sz="quarter" idx="17"/>
          </p:nvPr>
        </p:nvSpPr>
        <p:spPr>
          <a:xfrm>
            <a:off x="4733253" y="1737360"/>
            <a:ext cx="4047274" cy="3429000"/>
          </a:xfrm>
          <a:prstGeom prst="rect">
            <a:avLst/>
          </a:prstGeom>
        </p:spPr>
        <p:txBody>
          <a:bodyPr lIns="0" tIns="0" rIns="0" bIns="0" rtlCol="0"/>
          <a:lstStyle>
            <a:lvl1pPr marL="0" indent="0">
              <a:buNone/>
              <a:defRPr sz="900">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9" name="Text Placeholder 3">
            <a:extLst>
              <a:ext uri="{FF2B5EF4-FFF2-40B4-BE49-F238E27FC236}">
                <a16:creationId xmlns:a16="http://schemas.microsoft.com/office/drawing/2014/main" id="{F1BE61EB-EB16-4912-BD28-6E4CB39324F8}"/>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1" name="Picture 10">
            <a:extLst>
              <a:ext uri="{FF2B5EF4-FFF2-40B4-BE49-F238E27FC236}">
                <a16:creationId xmlns:a16="http://schemas.microsoft.com/office/drawing/2014/main" id="{8B6C9825-36F1-4666-AABB-DA7B86258FE8}"/>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5" name="Slide Number Placeholder 9">
            <a:extLst>
              <a:ext uri="{FF2B5EF4-FFF2-40B4-BE49-F238E27FC236}">
                <a16:creationId xmlns:a16="http://schemas.microsoft.com/office/drawing/2014/main" id="{ACBF3C18-C387-4174-A0C8-E81FD140E1D9}"/>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6" name="Text Placeholder 3">
            <a:extLst>
              <a:ext uri="{FF2B5EF4-FFF2-40B4-BE49-F238E27FC236}">
                <a16:creationId xmlns:a16="http://schemas.microsoft.com/office/drawing/2014/main" id="{91270FAE-4A9C-4355-AA1F-2345A82B7174}"/>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14" name="Text Placeholder 2">
            <a:extLst>
              <a:ext uri="{FF2B5EF4-FFF2-40B4-BE49-F238E27FC236}">
                <a16:creationId xmlns:a16="http://schemas.microsoft.com/office/drawing/2014/main" id="{F7D76CA4-4BAC-453B-A5EC-A84D4E801618}"/>
              </a:ext>
            </a:extLst>
          </p:cNvPr>
          <p:cNvSpPr>
            <a:spLocks noGrp="1"/>
          </p:cNvSpPr>
          <p:nvPr>
            <p:ph type="body" sz="quarter" idx="15" hasCustomPrompt="1"/>
          </p:nvPr>
        </p:nvSpPr>
        <p:spPr>
          <a:xfrm>
            <a:off x="342990" y="1280162"/>
            <a:ext cx="4114800" cy="851515"/>
          </a:xfrm>
          <a:prstGeom prst="rect">
            <a:avLst/>
          </a:prstGeom>
        </p:spPr>
        <p:txBody>
          <a:bodyPr wrap="square" lIns="0" tIns="0" rIns="0" bIns="0">
            <a:spAutoFit/>
          </a:bodyPr>
          <a:lstStyle>
            <a:lvl1pPr marL="0" marR="0" indent="0" algn="l" defTabSz="605312" rtl="0" eaLnBrk="1" fontAlgn="auto" latinLnBrk="0" hangingPunct="1">
              <a:lnSpc>
                <a:spcPct val="100000"/>
              </a:lnSpc>
              <a:spcBef>
                <a:spcPts val="900"/>
              </a:spcBef>
              <a:spcAft>
                <a:spcPts val="300"/>
              </a:spcAft>
              <a:buClr>
                <a:schemeClr val="accent4"/>
              </a:buClr>
              <a:buSzPct val="120000"/>
              <a:buFont typeface="Arial" panose="020B0604020202020204" pitchFamily="34" charset="0"/>
              <a:buNone/>
              <a:tabLst/>
              <a:defRPr lang="en-US" sz="900" b="1" kern="1200" dirty="0" smtClean="0">
                <a:solidFill>
                  <a:srgbClr val="3769FF"/>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450"/>
              </a:spcAft>
              <a:buClr>
                <a:schemeClr val="accent4"/>
              </a:buClr>
              <a:buSzPct val="120000"/>
              <a:buFont typeface="Arial" panose="020B0604020202020204" pitchFamily="34" charset="0"/>
              <a:buNone/>
              <a:tabLst/>
              <a:defRPr sz="825" baseline="0">
                <a:latin typeface="+mn-lt"/>
              </a:defRPr>
            </a:lvl2pPr>
            <a:lvl3pPr marL="76715" indent="-76715">
              <a:lnSpc>
                <a:spcPct val="100000"/>
              </a:lnSpc>
              <a:spcBef>
                <a:spcPts val="0"/>
              </a:spcBef>
              <a:spcAft>
                <a:spcPts val="450"/>
              </a:spcAft>
              <a:buClr>
                <a:srgbClr val="3769FF"/>
              </a:buClr>
              <a:buSzPct val="110000"/>
              <a:buFont typeface="Arial" panose="020B0604020202020204" pitchFamily="34" charset="0"/>
              <a:buChar char="•"/>
              <a:defRPr sz="825" baseline="0">
                <a:latin typeface="+mn-lt"/>
              </a:defRPr>
            </a:lvl3pPr>
            <a:lvl4pPr marL="188109" indent="-111394">
              <a:lnSpc>
                <a:spcPct val="100000"/>
              </a:lnSpc>
              <a:spcBef>
                <a:spcPts val="0"/>
              </a:spcBef>
              <a:spcAft>
                <a:spcPts val="300"/>
              </a:spcAft>
              <a:buClr>
                <a:srgbClr val="3769FF"/>
              </a:buClr>
              <a:buSzPct val="110000"/>
              <a:buFont typeface="Arial" panose="020B0604020202020204" pitchFamily="34" charset="0"/>
              <a:buChar char="–"/>
              <a:defRPr sz="825">
                <a:latin typeface="+mn-lt"/>
              </a:defRPr>
            </a:lvl4pPr>
            <a:lvl5pPr marL="264824" indent="-76715">
              <a:lnSpc>
                <a:spcPct val="100000"/>
              </a:lnSpc>
              <a:spcBef>
                <a:spcPts val="0"/>
              </a:spcBef>
              <a:spcAft>
                <a:spcPts val="300"/>
              </a:spcAft>
              <a:buClr>
                <a:srgbClr val="3769FF"/>
              </a:buClr>
              <a:buSzPct val="110000"/>
              <a:buFont typeface="Arial" panose="020B0604020202020204" pitchFamily="34" charset="0"/>
              <a:buChar char="•"/>
              <a:defRPr lang="en-US" sz="825" kern="1200" dirty="0">
                <a:solidFill>
                  <a:schemeClr val="tx1"/>
                </a:solidFill>
                <a:latin typeface="+mn-lt"/>
                <a:ea typeface="+mn-ea"/>
                <a:cs typeface="+mn-cs"/>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vl6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p:txBody>
      </p:sp>
    </p:spTree>
    <p:extLst>
      <p:ext uri="{BB962C8B-B14F-4D97-AF65-F5344CB8AC3E}">
        <p14:creationId xmlns:p14="http://schemas.microsoft.com/office/powerpoint/2010/main" val="699990411"/>
      </p:ext>
    </p:extLst>
  </p:cSld>
  <p:clrMapOvr>
    <a:masterClrMapping/>
  </p:clrMapOvr>
  <p:extLst>
    <p:ext uri="{DCECCB84-F9BA-43D5-87BE-67443E8EF086}">
      <p15:sldGuideLst xmlns:p15="http://schemas.microsoft.com/office/powerpoint/2012/main">
        <p15:guide id="1" pos="7367">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 Content 2 Charts (print)">
    <p:spTree>
      <p:nvGrpSpPr>
        <p:cNvPr id="1" name=""/>
        <p:cNvGrpSpPr/>
        <p:nvPr/>
      </p:nvGrpSpPr>
      <p:grpSpPr>
        <a:xfrm>
          <a:off x="0" y="0"/>
          <a:ext cx="0" cy="0"/>
          <a:chOff x="0" y="0"/>
          <a:chExt cx="0" cy="0"/>
        </a:xfrm>
      </p:grpSpPr>
      <p:sp>
        <p:nvSpPr>
          <p:cNvPr id="10" name="Text Placeholder 20"/>
          <p:cNvSpPr>
            <a:spLocks noGrp="1"/>
          </p:cNvSpPr>
          <p:nvPr>
            <p:ph type="body" sz="quarter" idx="10" hasCustomPrompt="1"/>
          </p:nvPr>
        </p:nvSpPr>
        <p:spPr>
          <a:xfrm>
            <a:off x="6105210" y="1280160"/>
            <a:ext cx="2675317" cy="457200"/>
          </a:xfrm>
          <a:prstGeom prst="rect">
            <a:avLst/>
          </a:prstGeom>
        </p:spPr>
        <p:txBody>
          <a:bodyPr lIns="0" tIns="0" rIns="0" bIns="0"/>
          <a:lstStyle>
            <a:lvl1pPr marL="0" indent="0">
              <a:lnSpc>
                <a:spcPct val="100000"/>
              </a:lnSpc>
              <a:spcBef>
                <a:spcPts val="180"/>
              </a:spcBef>
              <a:spcAft>
                <a:spcPts val="0"/>
              </a:spcAft>
              <a:buNone/>
              <a:defRPr sz="900" b="1">
                <a:solidFill>
                  <a:schemeClr val="tx1"/>
                </a:solidFill>
                <a:latin typeface="Arial" panose="020B0604020202020204" pitchFamily="34" charset="0"/>
                <a:cs typeface="Arial" panose="020B0604020202020204" pitchFamily="34" charset="0"/>
              </a:defRPr>
            </a:lvl1pPr>
            <a:lvl2pPr marL="0" indent="0">
              <a:lnSpc>
                <a:spcPct val="100000"/>
              </a:lnSpc>
              <a:spcBef>
                <a:spcPts val="180"/>
              </a:spcBef>
              <a:spcAft>
                <a:spcPts val="0"/>
              </a:spcAft>
              <a:buNone/>
              <a:defRPr sz="750"/>
            </a:lvl2pPr>
          </a:lstStyle>
          <a:p>
            <a:pPr lvl="0"/>
            <a:r>
              <a:rPr lang="en-US"/>
              <a:t>Chart/Table Head</a:t>
            </a:r>
          </a:p>
          <a:p>
            <a:pPr lvl="1"/>
            <a:r>
              <a:rPr lang="en-US"/>
              <a:t>Date</a:t>
            </a:r>
          </a:p>
        </p:txBody>
      </p:sp>
      <p:sp>
        <p:nvSpPr>
          <p:cNvPr id="12" name="Chart Placeholder 34"/>
          <p:cNvSpPr>
            <a:spLocks noGrp="1"/>
          </p:cNvSpPr>
          <p:nvPr>
            <p:ph type="chart" sz="quarter" idx="17"/>
          </p:nvPr>
        </p:nvSpPr>
        <p:spPr>
          <a:xfrm>
            <a:off x="6105210" y="1737362"/>
            <a:ext cx="2675317" cy="1613647"/>
          </a:xfrm>
          <a:prstGeom prst="rect">
            <a:avLst/>
          </a:prstGeom>
        </p:spPr>
        <p:txBody>
          <a:bodyPr lIns="0" tIns="0" rIns="0" bIns="0" rtlCol="0"/>
          <a:lstStyle>
            <a:lvl1pPr marL="0" indent="0">
              <a:buNone/>
              <a:defRPr sz="900">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15" name="Chart Placeholder 34"/>
          <p:cNvSpPr>
            <a:spLocks noGrp="1"/>
          </p:cNvSpPr>
          <p:nvPr>
            <p:ph type="chart" sz="quarter" idx="20"/>
          </p:nvPr>
        </p:nvSpPr>
        <p:spPr>
          <a:xfrm>
            <a:off x="6105210" y="4023362"/>
            <a:ext cx="2675317" cy="1613647"/>
          </a:xfrm>
          <a:prstGeom prst="rect">
            <a:avLst/>
          </a:prstGeom>
        </p:spPr>
        <p:txBody>
          <a:bodyPr lIns="0" tIns="0" rIns="0" bIns="0" rtlCol="0"/>
          <a:lstStyle>
            <a:lvl1pPr marL="0" indent="0">
              <a:buNone/>
              <a:defRPr sz="900">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19" name="Text Placeholder 20"/>
          <p:cNvSpPr>
            <a:spLocks noGrp="1"/>
          </p:cNvSpPr>
          <p:nvPr>
            <p:ph type="body" sz="quarter" idx="27" hasCustomPrompt="1"/>
          </p:nvPr>
        </p:nvSpPr>
        <p:spPr>
          <a:xfrm>
            <a:off x="6105210" y="3548842"/>
            <a:ext cx="2675317" cy="457200"/>
          </a:xfrm>
          <a:prstGeom prst="rect">
            <a:avLst/>
          </a:prstGeom>
        </p:spPr>
        <p:txBody>
          <a:bodyPr lIns="0" tIns="0" rIns="0" bIns="0"/>
          <a:lstStyle>
            <a:lvl1pPr marL="0" indent="0">
              <a:lnSpc>
                <a:spcPct val="100000"/>
              </a:lnSpc>
              <a:spcBef>
                <a:spcPts val="180"/>
              </a:spcBef>
              <a:spcAft>
                <a:spcPts val="0"/>
              </a:spcAft>
              <a:buNone/>
              <a:defRPr sz="900" b="1">
                <a:solidFill>
                  <a:schemeClr val="tx1"/>
                </a:solidFill>
                <a:latin typeface="Arial" panose="020B0604020202020204" pitchFamily="34" charset="0"/>
                <a:cs typeface="Arial" panose="020B0604020202020204" pitchFamily="34" charset="0"/>
              </a:defRPr>
            </a:lvl1pPr>
            <a:lvl2pPr marL="0" indent="0">
              <a:lnSpc>
                <a:spcPct val="100000"/>
              </a:lnSpc>
              <a:spcBef>
                <a:spcPts val="180"/>
              </a:spcBef>
              <a:spcAft>
                <a:spcPts val="0"/>
              </a:spcAft>
              <a:buNone/>
              <a:defRPr sz="750"/>
            </a:lvl2pPr>
          </a:lstStyle>
          <a:p>
            <a:pPr lvl="0"/>
            <a:r>
              <a:rPr lang="en-US"/>
              <a:t>Chart/Table Head</a:t>
            </a:r>
          </a:p>
          <a:p>
            <a:pPr lvl="1"/>
            <a:r>
              <a:rPr lang="en-US"/>
              <a:t>Date</a:t>
            </a:r>
          </a:p>
        </p:txBody>
      </p:sp>
      <p:sp>
        <p:nvSpPr>
          <p:cNvPr id="11" name="Text Placeholder 3">
            <a:extLst>
              <a:ext uri="{FF2B5EF4-FFF2-40B4-BE49-F238E27FC236}">
                <a16:creationId xmlns:a16="http://schemas.microsoft.com/office/drawing/2014/main" id="{4C7A938E-6DF0-472C-84FF-0186306FC2F6}"/>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3" name="Picture 12">
            <a:extLst>
              <a:ext uri="{FF2B5EF4-FFF2-40B4-BE49-F238E27FC236}">
                <a16:creationId xmlns:a16="http://schemas.microsoft.com/office/drawing/2014/main" id="{B1D2D697-733F-46D6-9E54-E0B96A52AE44}"/>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4" name="Slide Number Placeholder 9">
            <a:extLst>
              <a:ext uri="{FF2B5EF4-FFF2-40B4-BE49-F238E27FC236}">
                <a16:creationId xmlns:a16="http://schemas.microsoft.com/office/drawing/2014/main" id="{24623A3B-245B-4ADE-A83D-146668EBCFE7}"/>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6" name="Text Placeholder 3">
            <a:extLst>
              <a:ext uri="{FF2B5EF4-FFF2-40B4-BE49-F238E27FC236}">
                <a16:creationId xmlns:a16="http://schemas.microsoft.com/office/drawing/2014/main" id="{E4DB68C2-0F7B-49FA-8685-9F33317DF87C}"/>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18" name="Text Placeholder 2">
            <a:extLst>
              <a:ext uri="{FF2B5EF4-FFF2-40B4-BE49-F238E27FC236}">
                <a16:creationId xmlns:a16="http://schemas.microsoft.com/office/drawing/2014/main" id="{61A7F003-5353-4961-87AD-6CC7057E6E4A}"/>
              </a:ext>
            </a:extLst>
          </p:cNvPr>
          <p:cNvSpPr>
            <a:spLocks noGrp="1"/>
          </p:cNvSpPr>
          <p:nvPr>
            <p:ph type="body" sz="quarter" idx="15" hasCustomPrompt="1"/>
          </p:nvPr>
        </p:nvSpPr>
        <p:spPr>
          <a:xfrm>
            <a:off x="342989" y="1280162"/>
            <a:ext cx="5487829" cy="851515"/>
          </a:xfrm>
          <a:prstGeom prst="rect">
            <a:avLst/>
          </a:prstGeom>
        </p:spPr>
        <p:txBody>
          <a:bodyPr wrap="square" lIns="0" tIns="0" rIns="0" bIns="0">
            <a:spAutoFit/>
          </a:bodyPr>
          <a:lstStyle>
            <a:lvl1pPr marL="0" marR="0" indent="0" algn="l" defTabSz="605312" rtl="0" eaLnBrk="1" fontAlgn="auto" latinLnBrk="0" hangingPunct="1">
              <a:lnSpc>
                <a:spcPct val="100000"/>
              </a:lnSpc>
              <a:spcBef>
                <a:spcPts val="900"/>
              </a:spcBef>
              <a:spcAft>
                <a:spcPts val="300"/>
              </a:spcAft>
              <a:buClr>
                <a:schemeClr val="accent4"/>
              </a:buClr>
              <a:buSzPct val="120000"/>
              <a:buFont typeface="Arial" panose="020B0604020202020204" pitchFamily="34" charset="0"/>
              <a:buNone/>
              <a:tabLst/>
              <a:defRPr lang="en-US" sz="900" b="1" kern="1200" dirty="0" smtClean="0">
                <a:solidFill>
                  <a:srgbClr val="3769FF"/>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450"/>
              </a:spcAft>
              <a:buClr>
                <a:schemeClr val="accent4"/>
              </a:buClr>
              <a:buSzPct val="120000"/>
              <a:buFont typeface="Arial" panose="020B0604020202020204" pitchFamily="34" charset="0"/>
              <a:buNone/>
              <a:tabLst/>
              <a:defRPr sz="825" baseline="0">
                <a:latin typeface="+mn-lt"/>
              </a:defRPr>
            </a:lvl2pPr>
            <a:lvl3pPr marL="76715" indent="-76715">
              <a:lnSpc>
                <a:spcPct val="100000"/>
              </a:lnSpc>
              <a:spcBef>
                <a:spcPts val="0"/>
              </a:spcBef>
              <a:spcAft>
                <a:spcPts val="450"/>
              </a:spcAft>
              <a:buClr>
                <a:srgbClr val="3769FF"/>
              </a:buClr>
              <a:buSzPct val="110000"/>
              <a:buFont typeface="Arial" panose="020B0604020202020204" pitchFamily="34" charset="0"/>
              <a:buChar char="•"/>
              <a:defRPr sz="825" baseline="0">
                <a:latin typeface="+mn-lt"/>
              </a:defRPr>
            </a:lvl3pPr>
            <a:lvl4pPr marL="188109" indent="-111394">
              <a:lnSpc>
                <a:spcPct val="100000"/>
              </a:lnSpc>
              <a:spcBef>
                <a:spcPts val="0"/>
              </a:spcBef>
              <a:spcAft>
                <a:spcPts val="300"/>
              </a:spcAft>
              <a:buClr>
                <a:srgbClr val="3769FF"/>
              </a:buClr>
              <a:buSzPct val="110000"/>
              <a:buFont typeface="Arial" panose="020B0604020202020204" pitchFamily="34" charset="0"/>
              <a:buChar char="–"/>
              <a:defRPr sz="825">
                <a:latin typeface="+mn-lt"/>
              </a:defRPr>
            </a:lvl4pPr>
            <a:lvl5pPr marL="264824" indent="-76715">
              <a:lnSpc>
                <a:spcPct val="100000"/>
              </a:lnSpc>
              <a:spcBef>
                <a:spcPts val="0"/>
              </a:spcBef>
              <a:spcAft>
                <a:spcPts val="300"/>
              </a:spcAft>
              <a:buClr>
                <a:srgbClr val="3769FF"/>
              </a:buClr>
              <a:buSzPct val="110000"/>
              <a:buFont typeface="Arial" panose="020B0604020202020204" pitchFamily="34" charset="0"/>
              <a:buChar char="•"/>
              <a:defRPr lang="en-US" sz="825" kern="1200" dirty="0">
                <a:solidFill>
                  <a:schemeClr val="tx1"/>
                </a:solidFill>
                <a:latin typeface="+mn-lt"/>
                <a:ea typeface="+mn-ea"/>
                <a:cs typeface="+mn-cs"/>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vl6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p:txBody>
      </p:sp>
    </p:spTree>
    <p:extLst>
      <p:ext uri="{BB962C8B-B14F-4D97-AF65-F5344CB8AC3E}">
        <p14:creationId xmlns:p14="http://schemas.microsoft.com/office/powerpoint/2010/main" val="843826005"/>
      </p:ext>
    </p:extLst>
  </p:cSld>
  <p:clrMapOvr>
    <a:masterClrMapping/>
  </p:clrMapOvr>
  <p:extLst>
    <p:ext uri="{DCECCB84-F9BA-43D5-87BE-67443E8EF086}">
      <p15:sldGuideLst xmlns:p15="http://schemas.microsoft.com/office/powerpoint/2012/main">
        <p15:guide id="1" pos="7367">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 Chart, 1 Table (print)">
    <p:spTree>
      <p:nvGrpSpPr>
        <p:cNvPr id="1" name=""/>
        <p:cNvGrpSpPr/>
        <p:nvPr/>
      </p:nvGrpSpPr>
      <p:grpSpPr>
        <a:xfrm>
          <a:off x="0" y="0"/>
          <a:ext cx="0" cy="0"/>
          <a:chOff x="0" y="0"/>
          <a:chExt cx="0" cy="0"/>
        </a:xfrm>
      </p:grpSpPr>
      <p:sp>
        <p:nvSpPr>
          <p:cNvPr id="3" name="Table Placeholder 2"/>
          <p:cNvSpPr>
            <a:spLocks noGrp="1"/>
          </p:cNvSpPr>
          <p:nvPr>
            <p:ph type="tbl" sz="quarter" idx="27"/>
          </p:nvPr>
        </p:nvSpPr>
        <p:spPr>
          <a:xfrm>
            <a:off x="4733253" y="1737360"/>
            <a:ext cx="4047274" cy="4210050"/>
          </a:xfrm>
          <a:prstGeom prst="rect">
            <a:avLst/>
          </a:prstGeom>
        </p:spPr>
        <p:txBody>
          <a:bodyPr lIns="0" tIns="0" rIns="0" bIns="0"/>
          <a:lstStyle>
            <a:lvl1pPr marL="0" indent="0">
              <a:buNone/>
              <a:defRPr sz="788"/>
            </a:lvl1pPr>
          </a:lstStyle>
          <a:p>
            <a:r>
              <a:rPr lang="en-US"/>
              <a:t>Click icon to add table</a:t>
            </a:r>
            <a:endParaRPr lang="en-US" dirty="0"/>
          </a:p>
        </p:txBody>
      </p:sp>
      <p:sp>
        <p:nvSpPr>
          <p:cNvPr id="8" name="Text Placeholder 20"/>
          <p:cNvSpPr>
            <a:spLocks noGrp="1"/>
          </p:cNvSpPr>
          <p:nvPr>
            <p:ph type="body" sz="quarter" idx="10" hasCustomPrompt="1"/>
          </p:nvPr>
        </p:nvSpPr>
        <p:spPr>
          <a:xfrm>
            <a:off x="342989" y="1280160"/>
            <a:ext cx="4047274" cy="457200"/>
          </a:xfrm>
          <a:prstGeom prst="rect">
            <a:avLst/>
          </a:prstGeom>
        </p:spPr>
        <p:txBody>
          <a:bodyPr lIns="0" tIns="0" rIns="0" bIns="0"/>
          <a:lstStyle>
            <a:lvl1pPr marL="0" indent="0">
              <a:lnSpc>
                <a:spcPct val="100000"/>
              </a:lnSpc>
              <a:spcBef>
                <a:spcPts val="180"/>
              </a:spcBef>
              <a:spcAft>
                <a:spcPts val="0"/>
              </a:spcAft>
              <a:buNone/>
              <a:defRPr sz="900" b="1">
                <a:solidFill>
                  <a:schemeClr val="tx1"/>
                </a:solidFill>
                <a:latin typeface="Arial" panose="020B0604020202020204" pitchFamily="34" charset="0"/>
                <a:cs typeface="Arial" panose="020B0604020202020204" pitchFamily="34" charset="0"/>
              </a:defRPr>
            </a:lvl1pPr>
            <a:lvl2pPr marL="0" indent="0">
              <a:lnSpc>
                <a:spcPct val="100000"/>
              </a:lnSpc>
              <a:spcBef>
                <a:spcPts val="180"/>
              </a:spcBef>
              <a:spcAft>
                <a:spcPts val="0"/>
              </a:spcAft>
              <a:buFontTx/>
              <a:buNone/>
              <a:defRPr sz="750"/>
            </a:lvl2pPr>
          </a:lstStyle>
          <a:p>
            <a:pPr lvl="0"/>
            <a:r>
              <a:rPr lang="en-US"/>
              <a:t>Chart/Table Head</a:t>
            </a:r>
          </a:p>
          <a:p>
            <a:pPr lvl="1"/>
            <a:r>
              <a:rPr lang="en-US"/>
              <a:t>Date</a:t>
            </a:r>
          </a:p>
        </p:txBody>
      </p:sp>
      <p:sp>
        <p:nvSpPr>
          <p:cNvPr id="10" name="Chart Placeholder 34"/>
          <p:cNvSpPr>
            <a:spLocks noGrp="1"/>
          </p:cNvSpPr>
          <p:nvPr>
            <p:ph type="chart" sz="quarter" idx="15"/>
          </p:nvPr>
        </p:nvSpPr>
        <p:spPr>
          <a:xfrm>
            <a:off x="342989" y="1737362"/>
            <a:ext cx="4047274" cy="4511639"/>
          </a:xfrm>
          <a:prstGeom prst="rect">
            <a:avLst/>
          </a:prstGeom>
        </p:spPr>
        <p:txBody>
          <a:bodyPr lIns="0" tIns="0" rIns="0" bIns="0" rtlCol="0"/>
          <a:lstStyle>
            <a:lvl1pPr marL="0" indent="0">
              <a:buNone/>
              <a:defRPr sz="788">
                <a:latin typeface="Arial" panose="020B0604020202020204" pitchFamily="34" charset="0"/>
                <a:cs typeface="Arial" panose="020B0604020202020204" pitchFamily="34" charset="0"/>
              </a:defRPr>
            </a:lvl1pPr>
          </a:lstStyle>
          <a:p>
            <a:pPr lvl="0"/>
            <a:r>
              <a:rPr lang="en-US" noProof="0"/>
              <a:t>Click icon to add chart</a:t>
            </a:r>
            <a:endParaRPr lang="en-US" noProof="0" dirty="0"/>
          </a:p>
        </p:txBody>
      </p:sp>
      <p:sp>
        <p:nvSpPr>
          <p:cNvPr id="9" name="Text Placeholder 3">
            <a:extLst>
              <a:ext uri="{FF2B5EF4-FFF2-40B4-BE49-F238E27FC236}">
                <a16:creationId xmlns:a16="http://schemas.microsoft.com/office/drawing/2014/main" id="{8313CE4A-B33D-432B-B49D-4FEDDB6D265F}"/>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1" name="Picture 10">
            <a:extLst>
              <a:ext uri="{FF2B5EF4-FFF2-40B4-BE49-F238E27FC236}">
                <a16:creationId xmlns:a16="http://schemas.microsoft.com/office/drawing/2014/main" id="{47F0B492-C3CE-4B4B-B193-A3C97F243564}"/>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2" name="Slide Number Placeholder 9">
            <a:extLst>
              <a:ext uri="{FF2B5EF4-FFF2-40B4-BE49-F238E27FC236}">
                <a16:creationId xmlns:a16="http://schemas.microsoft.com/office/drawing/2014/main" id="{223AEF29-40AD-4373-9921-C44AE739A99B}"/>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4" name="Text Placeholder 3">
            <a:extLst>
              <a:ext uri="{FF2B5EF4-FFF2-40B4-BE49-F238E27FC236}">
                <a16:creationId xmlns:a16="http://schemas.microsoft.com/office/drawing/2014/main" id="{62ECE25E-EB20-468F-9F81-4E265417E5AC}"/>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Tree>
    <p:extLst>
      <p:ext uri="{BB962C8B-B14F-4D97-AF65-F5344CB8AC3E}">
        <p14:creationId xmlns:p14="http://schemas.microsoft.com/office/powerpoint/2010/main" val="23198870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 H Content (projected)">
    <p:spTree>
      <p:nvGrpSpPr>
        <p:cNvPr id="1" name=""/>
        <p:cNvGrpSpPr/>
        <p:nvPr/>
      </p:nvGrpSpPr>
      <p:grpSpPr>
        <a:xfrm>
          <a:off x="0" y="0"/>
          <a:ext cx="0" cy="0"/>
          <a:chOff x="0" y="0"/>
          <a:chExt cx="0" cy="0"/>
        </a:xfrm>
      </p:grpSpPr>
      <p:pic>
        <p:nvPicPr>
          <p:cNvPr id="8" name="Picture 10">
            <a:extLst>
              <a:ext uri="{FF2B5EF4-FFF2-40B4-BE49-F238E27FC236}">
                <a16:creationId xmlns:a16="http://schemas.microsoft.com/office/drawing/2014/main" id="{4ED3C9B3-D48E-4630-9E1E-6D8E73A8CA4E}"/>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9" name="Text Placeholder 3">
            <a:extLst>
              <a:ext uri="{FF2B5EF4-FFF2-40B4-BE49-F238E27FC236}">
                <a16:creationId xmlns:a16="http://schemas.microsoft.com/office/drawing/2014/main" id="{9C9B043E-19DB-4E09-99A6-C65AF46DB805}"/>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0" name="Slide Number Placeholder 9">
            <a:extLst>
              <a:ext uri="{FF2B5EF4-FFF2-40B4-BE49-F238E27FC236}">
                <a16:creationId xmlns:a16="http://schemas.microsoft.com/office/drawing/2014/main" id="{550DF1EF-E74D-40D6-AC2A-D0CB8FA4C29F}"/>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6" name="Text Placeholder 3">
            <a:extLst>
              <a:ext uri="{FF2B5EF4-FFF2-40B4-BE49-F238E27FC236}">
                <a16:creationId xmlns:a16="http://schemas.microsoft.com/office/drawing/2014/main" id="{399DAA3E-6500-4CA4-A283-51D332AF3E50}"/>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13" name="Content Placeholder 2">
            <a:extLst>
              <a:ext uri="{FF2B5EF4-FFF2-40B4-BE49-F238E27FC236}">
                <a16:creationId xmlns:a16="http://schemas.microsoft.com/office/drawing/2014/main" id="{8B67EE1A-141C-45FD-81BC-E8EB1CD86D4D}"/>
              </a:ext>
            </a:extLst>
          </p:cNvPr>
          <p:cNvSpPr>
            <a:spLocks noGrp="1"/>
          </p:cNvSpPr>
          <p:nvPr>
            <p:ph sz="quarter" idx="27" hasCustomPrompt="1"/>
          </p:nvPr>
        </p:nvSpPr>
        <p:spPr>
          <a:xfrm>
            <a:off x="342989" y="1280160"/>
            <a:ext cx="8437537" cy="210312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4" name="Content Placeholder 2">
            <a:extLst>
              <a:ext uri="{FF2B5EF4-FFF2-40B4-BE49-F238E27FC236}">
                <a16:creationId xmlns:a16="http://schemas.microsoft.com/office/drawing/2014/main" id="{2DBC2BA5-FF74-43B6-98BD-B0F4982DD682}"/>
              </a:ext>
            </a:extLst>
          </p:cNvPr>
          <p:cNvSpPr>
            <a:spLocks noGrp="1"/>
          </p:cNvSpPr>
          <p:nvPr>
            <p:ph sz="quarter" idx="28" hasCustomPrompt="1"/>
          </p:nvPr>
        </p:nvSpPr>
        <p:spPr>
          <a:xfrm>
            <a:off x="342989" y="3657600"/>
            <a:ext cx="8437537" cy="210312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190561683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2 H :: Titles only (projected)">
    <p:spTree>
      <p:nvGrpSpPr>
        <p:cNvPr id="1" name=""/>
        <p:cNvGrpSpPr/>
        <p:nvPr/>
      </p:nvGrpSpPr>
      <p:grpSpPr>
        <a:xfrm>
          <a:off x="0" y="0"/>
          <a:ext cx="0" cy="0"/>
          <a:chOff x="0" y="0"/>
          <a:chExt cx="0" cy="0"/>
        </a:xfrm>
      </p:grpSpPr>
      <p:sp>
        <p:nvSpPr>
          <p:cNvPr id="13" name="Text Placeholder 20"/>
          <p:cNvSpPr>
            <a:spLocks noGrp="1"/>
          </p:cNvSpPr>
          <p:nvPr>
            <p:ph type="body" sz="quarter" idx="10" hasCustomPrompt="1"/>
          </p:nvPr>
        </p:nvSpPr>
        <p:spPr>
          <a:xfrm>
            <a:off x="342989" y="1280160"/>
            <a:ext cx="8437537" cy="548640"/>
          </a:xfrm>
          <a:prstGeom prst="rect">
            <a:avLst/>
          </a:prstGeom>
        </p:spPr>
        <p:txBody>
          <a:bodyPr lIns="0" tIns="0" rIns="0" bIns="0"/>
          <a:lstStyle>
            <a:lvl1pPr marL="0" indent="0">
              <a:lnSpc>
                <a:spcPct val="100000"/>
              </a:lnSpc>
              <a:spcBef>
                <a:spcPts val="0"/>
              </a:spcBef>
              <a:spcAft>
                <a:spcPts val="0"/>
              </a:spcAft>
              <a:buNone/>
              <a:defRPr sz="1350" b="1">
                <a:solidFill>
                  <a:schemeClr val="tx1"/>
                </a:solidFill>
                <a:latin typeface="Arial" panose="020B0604020202020204" pitchFamily="34" charset="0"/>
                <a:cs typeface="Arial" panose="020B0604020202020204" pitchFamily="34" charset="0"/>
              </a:defRPr>
            </a:lvl1pPr>
            <a:lvl2pPr marL="0"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14" name="Text Placeholder 20"/>
          <p:cNvSpPr>
            <a:spLocks noGrp="1"/>
          </p:cNvSpPr>
          <p:nvPr>
            <p:ph type="body" sz="quarter" idx="27" hasCustomPrompt="1"/>
          </p:nvPr>
        </p:nvSpPr>
        <p:spPr>
          <a:xfrm>
            <a:off x="342989" y="3657600"/>
            <a:ext cx="8437537" cy="548640"/>
          </a:xfrm>
          <a:prstGeom prst="rect">
            <a:avLst/>
          </a:prstGeom>
        </p:spPr>
        <p:txBody>
          <a:bodyPr lIns="0" tIns="0" rIns="0" bIns="0"/>
          <a:lstStyle>
            <a:lvl1pPr marL="0" indent="0">
              <a:lnSpc>
                <a:spcPct val="100000"/>
              </a:lnSpc>
              <a:spcBef>
                <a:spcPts val="0"/>
              </a:spcBef>
              <a:spcAft>
                <a:spcPts val="0"/>
              </a:spcAft>
              <a:buNone/>
              <a:defRPr sz="1350" b="1">
                <a:solidFill>
                  <a:schemeClr val="tx1"/>
                </a:solidFill>
                <a:latin typeface="Arial" panose="020B0604020202020204" pitchFamily="34" charset="0"/>
                <a:cs typeface="Arial" panose="020B0604020202020204" pitchFamily="34" charset="0"/>
              </a:defRPr>
            </a:lvl1pPr>
            <a:lvl2pPr marL="0" indent="0">
              <a:lnSpc>
                <a:spcPct val="100000"/>
              </a:lnSpc>
              <a:spcBef>
                <a:spcPts val="0"/>
              </a:spcBef>
              <a:spcAft>
                <a:spcPts val="0"/>
              </a:spcAft>
              <a:buFontTx/>
              <a:buNone/>
              <a:defRPr sz="1200"/>
            </a:lvl2pPr>
          </a:lstStyle>
          <a:p>
            <a:pPr lvl="0"/>
            <a:r>
              <a:rPr lang="en-US" dirty="0"/>
              <a:t>Chart/Table Head</a:t>
            </a:r>
          </a:p>
          <a:p>
            <a:pPr lvl="1"/>
            <a:r>
              <a:rPr lang="en-US" dirty="0"/>
              <a:t>Date</a:t>
            </a:r>
          </a:p>
        </p:txBody>
      </p:sp>
      <p:pic>
        <p:nvPicPr>
          <p:cNvPr id="8" name="Picture 10">
            <a:extLst>
              <a:ext uri="{FF2B5EF4-FFF2-40B4-BE49-F238E27FC236}">
                <a16:creationId xmlns:a16="http://schemas.microsoft.com/office/drawing/2014/main" id="{8879D5AC-1D0D-4567-8AF6-14D55DC53599}"/>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9" name="Text Placeholder 3">
            <a:extLst>
              <a:ext uri="{FF2B5EF4-FFF2-40B4-BE49-F238E27FC236}">
                <a16:creationId xmlns:a16="http://schemas.microsoft.com/office/drawing/2014/main" id="{C5984F1E-6AB5-4BC6-9770-15D6AF4A447E}"/>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0" name="Slide Number Placeholder 9">
            <a:extLst>
              <a:ext uri="{FF2B5EF4-FFF2-40B4-BE49-F238E27FC236}">
                <a16:creationId xmlns:a16="http://schemas.microsoft.com/office/drawing/2014/main" id="{742049CB-50C5-4465-8D8D-D696700D449D}"/>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1" name="Text Placeholder 3">
            <a:extLst>
              <a:ext uri="{FF2B5EF4-FFF2-40B4-BE49-F238E27FC236}">
                <a16:creationId xmlns:a16="http://schemas.microsoft.com/office/drawing/2014/main" id="{CA02B5A8-CF30-4874-A818-8C3C767015EB}"/>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Tree>
    <p:extLst>
      <p:ext uri="{BB962C8B-B14F-4D97-AF65-F5344CB8AC3E}">
        <p14:creationId xmlns:p14="http://schemas.microsoft.com/office/powerpoint/2010/main" val="3826173309"/>
      </p:ext>
    </p:extLst>
  </p:cSld>
  <p:clrMapOvr>
    <a:masterClrMapping/>
  </p:clrMapOvr>
  <p:extLst>
    <p:ext uri="{DCECCB84-F9BA-43D5-87BE-67443E8EF086}">
      <p15:sldGuideLst xmlns:p15="http://schemas.microsoft.com/office/powerpoint/2012/main">
        <p15:guide id="1" orient="horz" pos="2355">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 H Content (projected)">
    <p:spTree>
      <p:nvGrpSpPr>
        <p:cNvPr id="1" name=""/>
        <p:cNvGrpSpPr/>
        <p:nvPr/>
      </p:nvGrpSpPr>
      <p:grpSpPr>
        <a:xfrm>
          <a:off x="0" y="0"/>
          <a:ext cx="0" cy="0"/>
          <a:chOff x="0" y="0"/>
          <a:chExt cx="0" cy="0"/>
        </a:xfrm>
      </p:grpSpPr>
      <p:pic>
        <p:nvPicPr>
          <p:cNvPr id="9" name="Picture 10">
            <a:extLst>
              <a:ext uri="{FF2B5EF4-FFF2-40B4-BE49-F238E27FC236}">
                <a16:creationId xmlns:a16="http://schemas.microsoft.com/office/drawing/2014/main" id="{1AE34E20-7B39-409A-9C99-D2DB3E5BDB19}"/>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0" name="Text Placeholder 3">
            <a:extLst>
              <a:ext uri="{FF2B5EF4-FFF2-40B4-BE49-F238E27FC236}">
                <a16:creationId xmlns:a16="http://schemas.microsoft.com/office/drawing/2014/main" id="{3B741B20-15C7-4D26-914F-4AD938750715}"/>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a:p>
            <a:pPr lvl="1"/>
            <a:r>
              <a:rPr lang="en-US" dirty="0"/>
              <a:t>Performance Disclosure</a:t>
            </a:r>
          </a:p>
          <a:p>
            <a:pPr lvl="2"/>
            <a:r>
              <a:rPr lang="en-US" dirty="0"/>
              <a:t>Legal Disclosure Italicized</a:t>
            </a:r>
          </a:p>
        </p:txBody>
      </p:sp>
      <p:sp>
        <p:nvSpPr>
          <p:cNvPr id="14" name="Slide Number Placeholder 9">
            <a:extLst>
              <a:ext uri="{FF2B5EF4-FFF2-40B4-BE49-F238E27FC236}">
                <a16:creationId xmlns:a16="http://schemas.microsoft.com/office/drawing/2014/main" id="{D701B955-5AE6-410D-8186-D7C77B59D5E9}"/>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7" name="Text Placeholder 3">
            <a:extLst>
              <a:ext uri="{FF2B5EF4-FFF2-40B4-BE49-F238E27FC236}">
                <a16:creationId xmlns:a16="http://schemas.microsoft.com/office/drawing/2014/main" id="{296C9EC3-C1CC-481C-B083-1D2A56D9775B}"/>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13" name="Content Placeholder 2">
            <a:extLst>
              <a:ext uri="{FF2B5EF4-FFF2-40B4-BE49-F238E27FC236}">
                <a16:creationId xmlns:a16="http://schemas.microsoft.com/office/drawing/2014/main" id="{149CF494-7C31-4DE5-9B45-50C7DCAD855F}"/>
              </a:ext>
            </a:extLst>
          </p:cNvPr>
          <p:cNvSpPr>
            <a:spLocks noGrp="1"/>
          </p:cNvSpPr>
          <p:nvPr>
            <p:ph sz="quarter" idx="27" hasCustomPrompt="1"/>
          </p:nvPr>
        </p:nvSpPr>
        <p:spPr>
          <a:xfrm>
            <a:off x="342989" y="1280160"/>
            <a:ext cx="7614363" cy="137160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5" name="Content Placeholder 2">
            <a:extLst>
              <a:ext uri="{FF2B5EF4-FFF2-40B4-BE49-F238E27FC236}">
                <a16:creationId xmlns:a16="http://schemas.microsoft.com/office/drawing/2014/main" id="{4ED10586-04D9-4C16-84E9-668A1ECDE95B}"/>
              </a:ext>
            </a:extLst>
          </p:cNvPr>
          <p:cNvSpPr>
            <a:spLocks noGrp="1"/>
          </p:cNvSpPr>
          <p:nvPr>
            <p:ph sz="quarter" idx="28" hasCustomPrompt="1"/>
          </p:nvPr>
        </p:nvSpPr>
        <p:spPr>
          <a:xfrm>
            <a:off x="342989" y="2834640"/>
            <a:ext cx="7614363" cy="137160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6" name="Content Placeholder 2">
            <a:extLst>
              <a:ext uri="{FF2B5EF4-FFF2-40B4-BE49-F238E27FC236}">
                <a16:creationId xmlns:a16="http://schemas.microsoft.com/office/drawing/2014/main" id="{E1EDC2C5-5005-4775-9047-69BBE7AFFE2F}"/>
              </a:ext>
            </a:extLst>
          </p:cNvPr>
          <p:cNvSpPr>
            <a:spLocks noGrp="1"/>
          </p:cNvSpPr>
          <p:nvPr>
            <p:ph sz="quarter" idx="29" hasCustomPrompt="1"/>
          </p:nvPr>
        </p:nvSpPr>
        <p:spPr>
          <a:xfrm>
            <a:off x="342989" y="4398264"/>
            <a:ext cx="7614363" cy="137160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352717298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V Content (projected)">
    <p:spTree>
      <p:nvGrpSpPr>
        <p:cNvPr id="1" name=""/>
        <p:cNvGrpSpPr/>
        <p:nvPr/>
      </p:nvGrpSpPr>
      <p:grpSpPr>
        <a:xfrm>
          <a:off x="0" y="0"/>
          <a:ext cx="0" cy="0"/>
          <a:chOff x="0" y="0"/>
          <a:chExt cx="0" cy="0"/>
        </a:xfrm>
      </p:grpSpPr>
      <p:pic>
        <p:nvPicPr>
          <p:cNvPr id="8" name="Picture 10">
            <a:extLst>
              <a:ext uri="{FF2B5EF4-FFF2-40B4-BE49-F238E27FC236}">
                <a16:creationId xmlns:a16="http://schemas.microsoft.com/office/drawing/2014/main" id="{2CB0DA8C-62AA-4AC3-9B7D-0B9552DBC94F}"/>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9" name="Text Placeholder 3">
            <a:extLst>
              <a:ext uri="{FF2B5EF4-FFF2-40B4-BE49-F238E27FC236}">
                <a16:creationId xmlns:a16="http://schemas.microsoft.com/office/drawing/2014/main" id="{27763606-4127-4B35-9EDB-6910C35A4883}"/>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0" name="Slide Number Placeholder 9">
            <a:extLst>
              <a:ext uri="{FF2B5EF4-FFF2-40B4-BE49-F238E27FC236}">
                <a16:creationId xmlns:a16="http://schemas.microsoft.com/office/drawing/2014/main" id="{B311CD92-260E-4ED9-B8E7-68581585D173}"/>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3" name="Text Placeholder 3">
            <a:extLst>
              <a:ext uri="{FF2B5EF4-FFF2-40B4-BE49-F238E27FC236}">
                <a16:creationId xmlns:a16="http://schemas.microsoft.com/office/drawing/2014/main" id="{11603066-609B-45AD-80C5-FC8E412B06F2}"/>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11" name="Content Placeholder 2">
            <a:extLst>
              <a:ext uri="{FF2B5EF4-FFF2-40B4-BE49-F238E27FC236}">
                <a16:creationId xmlns:a16="http://schemas.microsoft.com/office/drawing/2014/main" id="{BD755A98-5F9C-4624-A55C-4C804601BDB8}"/>
              </a:ext>
            </a:extLst>
          </p:cNvPr>
          <p:cNvSpPr>
            <a:spLocks noGrp="1"/>
          </p:cNvSpPr>
          <p:nvPr>
            <p:ph sz="quarter" idx="27" hasCustomPrompt="1"/>
          </p:nvPr>
        </p:nvSpPr>
        <p:spPr>
          <a:xfrm>
            <a:off x="342989" y="1280160"/>
            <a:ext cx="4047274" cy="438912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2" name="Content Placeholder 2">
            <a:extLst>
              <a:ext uri="{FF2B5EF4-FFF2-40B4-BE49-F238E27FC236}">
                <a16:creationId xmlns:a16="http://schemas.microsoft.com/office/drawing/2014/main" id="{A79A3AF8-5279-4F4D-AF0D-192248CCC6B8}"/>
              </a:ext>
            </a:extLst>
          </p:cNvPr>
          <p:cNvSpPr>
            <a:spLocks noGrp="1"/>
          </p:cNvSpPr>
          <p:nvPr>
            <p:ph sz="quarter" idx="28" hasCustomPrompt="1"/>
          </p:nvPr>
        </p:nvSpPr>
        <p:spPr>
          <a:xfrm>
            <a:off x="4733253" y="1280160"/>
            <a:ext cx="4047274" cy="438912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283007246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2V Content :: Right with Titles (projected)">
    <p:spTree>
      <p:nvGrpSpPr>
        <p:cNvPr id="1" name=""/>
        <p:cNvGrpSpPr/>
        <p:nvPr/>
      </p:nvGrpSpPr>
      <p:grpSpPr>
        <a:xfrm>
          <a:off x="0" y="0"/>
          <a:ext cx="0" cy="0"/>
          <a:chOff x="0" y="0"/>
          <a:chExt cx="0" cy="0"/>
        </a:xfrm>
      </p:grpSpPr>
      <p:sp>
        <p:nvSpPr>
          <p:cNvPr id="14" name="Text Placeholder 20"/>
          <p:cNvSpPr>
            <a:spLocks noGrp="1"/>
          </p:cNvSpPr>
          <p:nvPr>
            <p:ph type="body" sz="quarter" idx="10" hasCustomPrompt="1"/>
          </p:nvPr>
        </p:nvSpPr>
        <p:spPr>
          <a:xfrm>
            <a:off x="4733253" y="1280159"/>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pic>
        <p:nvPicPr>
          <p:cNvPr id="10" name="Picture 10">
            <a:extLst>
              <a:ext uri="{FF2B5EF4-FFF2-40B4-BE49-F238E27FC236}">
                <a16:creationId xmlns:a16="http://schemas.microsoft.com/office/drawing/2014/main" id="{E6864B5C-9084-40C3-ACAC-D0DB8898542B}"/>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1" name="Text Placeholder 3">
            <a:extLst>
              <a:ext uri="{FF2B5EF4-FFF2-40B4-BE49-F238E27FC236}">
                <a16:creationId xmlns:a16="http://schemas.microsoft.com/office/drawing/2014/main" id="{1DE16065-7A93-4370-8572-1E4F15416143}"/>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2" name="Slide Number Placeholder 9">
            <a:extLst>
              <a:ext uri="{FF2B5EF4-FFF2-40B4-BE49-F238E27FC236}">
                <a16:creationId xmlns:a16="http://schemas.microsoft.com/office/drawing/2014/main" id="{4F0CF316-5B61-4F76-BF5A-9C290D2F4831}"/>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5" name="Text Placeholder 3">
            <a:extLst>
              <a:ext uri="{FF2B5EF4-FFF2-40B4-BE49-F238E27FC236}">
                <a16:creationId xmlns:a16="http://schemas.microsoft.com/office/drawing/2014/main" id="{8E2806E0-F1AD-4F42-BA5D-08B982F26ECD}"/>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13" name="Content Placeholder 2">
            <a:extLst>
              <a:ext uri="{FF2B5EF4-FFF2-40B4-BE49-F238E27FC236}">
                <a16:creationId xmlns:a16="http://schemas.microsoft.com/office/drawing/2014/main" id="{53CA7A79-2192-465B-BE1D-E3AE141DAC6D}"/>
              </a:ext>
            </a:extLst>
          </p:cNvPr>
          <p:cNvSpPr>
            <a:spLocks noGrp="1"/>
          </p:cNvSpPr>
          <p:nvPr>
            <p:ph sz="quarter" idx="28" hasCustomPrompt="1"/>
          </p:nvPr>
        </p:nvSpPr>
        <p:spPr>
          <a:xfrm>
            <a:off x="4733253" y="1828800"/>
            <a:ext cx="4047274" cy="384048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6" name="Content Placeholder 2">
            <a:extLst>
              <a:ext uri="{FF2B5EF4-FFF2-40B4-BE49-F238E27FC236}">
                <a16:creationId xmlns:a16="http://schemas.microsoft.com/office/drawing/2014/main" id="{69815696-2109-49AA-92DC-25E2242CC339}"/>
              </a:ext>
            </a:extLst>
          </p:cNvPr>
          <p:cNvSpPr>
            <a:spLocks noGrp="1"/>
          </p:cNvSpPr>
          <p:nvPr>
            <p:ph sz="quarter" idx="27" hasCustomPrompt="1"/>
          </p:nvPr>
        </p:nvSpPr>
        <p:spPr>
          <a:xfrm>
            <a:off x="342989" y="1280160"/>
            <a:ext cx="4047274" cy="438912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316813723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2V Content :: Left with Titles (projected)">
    <p:spTree>
      <p:nvGrpSpPr>
        <p:cNvPr id="1" name=""/>
        <p:cNvGrpSpPr/>
        <p:nvPr/>
      </p:nvGrpSpPr>
      <p:grpSpPr>
        <a:xfrm>
          <a:off x="0" y="0"/>
          <a:ext cx="0" cy="0"/>
          <a:chOff x="0" y="0"/>
          <a:chExt cx="0" cy="0"/>
        </a:xfrm>
      </p:grpSpPr>
      <p:pic>
        <p:nvPicPr>
          <p:cNvPr id="10" name="Picture 10">
            <a:extLst>
              <a:ext uri="{FF2B5EF4-FFF2-40B4-BE49-F238E27FC236}">
                <a16:creationId xmlns:a16="http://schemas.microsoft.com/office/drawing/2014/main" id="{D6E8FFE2-0B36-4A22-A2EF-B62916F95D2B}"/>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1" name="Text Placeholder 3">
            <a:extLst>
              <a:ext uri="{FF2B5EF4-FFF2-40B4-BE49-F238E27FC236}">
                <a16:creationId xmlns:a16="http://schemas.microsoft.com/office/drawing/2014/main" id="{9E1ECA54-ABDD-4ADC-86CF-66510C618FA4}"/>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2" name="Slide Number Placeholder 9">
            <a:extLst>
              <a:ext uri="{FF2B5EF4-FFF2-40B4-BE49-F238E27FC236}">
                <a16:creationId xmlns:a16="http://schemas.microsoft.com/office/drawing/2014/main" id="{84EEB38C-48D3-4C88-850B-58719BECF530}"/>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5" name="Text Placeholder 3">
            <a:extLst>
              <a:ext uri="{FF2B5EF4-FFF2-40B4-BE49-F238E27FC236}">
                <a16:creationId xmlns:a16="http://schemas.microsoft.com/office/drawing/2014/main" id="{B857FCB5-411E-46AD-A60A-B2EE5F47BD25}"/>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24" name="Text Placeholder 20">
            <a:extLst>
              <a:ext uri="{FF2B5EF4-FFF2-40B4-BE49-F238E27FC236}">
                <a16:creationId xmlns:a16="http://schemas.microsoft.com/office/drawing/2014/main" id="{4584292F-BFF6-4CC7-830D-01B607D8FD6F}"/>
              </a:ext>
            </a:extLst>
          </p:cNvPr>
          <p:cNvSpPr>
            <a:spLocks noGrp="1"/>
          </p:cNvSpPr>
          <p:nvPr>
            <p:ph type="body" sz="quarter" idx="10" hasCustomPrompt="1"/>
          </p:nvPr>
        </p:nvSpPr>
        <p:spPr>
          <a:xfrm>
            <a:off x="342989" y="1280159"/>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13" name="Content Placeholder 2">
            <a:extLst>
              <a:ext uri="{FF2B5EF4-FFF2-40B4-BE49-F238E27FC236}">
                <a16:creationId xmlns:a16="http://schemas.microsoft.com/office/drawing/2014/main" id="{600EB754-8B32-4A09-83B6-46AFC68BB4A8}"/>
              </a:ext>
            </a:extLst>
          </p:cNvPr>
          <p:cNvSpPr>
            <a:spLocks noGrp="1"/>
          </p:cNvSpPr>
          <p:nvPr>
            <p:ph sz="quarter" idx="28" hasCustomPrompt="1"/>
          </p:nvPr>
        </p:nvSpPr>
        <p:spPr>
          <a:xfrm>
            <a:off x="342989" y="1828800"/>
            <a:ext cx="4047274" cy="384048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4" name="Content Placeholder 2">
            <a:extLst>
              <a:ext uri="{FF2B5EF4-FFF2-40B4-BE49-F238E27FC236}">
                <a16:creationId xmlns:a16="http://schemas.microsoft.com/office/drawing/2014/main" id="{8F30A85D-38C5-4257-8CB4-EC9AEE211E54}"/>
              </a:ext>
            </a:extLst>
          </p:cNvPr>
          <p:cNvSpPr>
            <a:spLocks noGrp="1"/>
          </p:cNvSpPr>
          <p:nvPr>
            <p:ph sz="quarter" idx="33" hasCustomPrompt="1"/>
          </p:nvPr>
        </p:nvSpPr>
        <p:spPr>
          <a:xfrm>
            <a:off x="4733253" y="1280160"/>
            <a:ext cx="4047274" cy="438912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267747124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3 Content :: 2 Right with Titles (projected)">
    <p:spTree>
      <p:nvGrpSpPr>
        <p:cNvPr id="1" name=""/>
        <p:cNvGrpSpPr/>
        <p:nvPr/>
      </p:nvGrpSpPr>
      <p:grpSpPr>
        <a:xfrm>
          <a:off x="0" y="0"/>
          <a:ext cx="0" cy="0"/>
          <a:chOff x="0" y="0"/>
          <a:chExt cx="0" cy="0"/>
        </a:xfrm>
      </p:grpSpPr>
      <p:sp>
        <p:nvSpPr>
          <p:cNvPr id="16" name="Text Placeholder 20"/>
          <p:cNvSpPr>
            <a:spLocks noGrp="1"/>
          </p:cNvSpPr>
          <p:nvPr>
            <p:ph type="body" sz="quarter" idx="10" hasCustomPrompt="1"/>
          </p:nvPr>
        </p:nvSpPr>
        <p:spPr>
          <a:xfrm>
            <a:off x="4733253" y="1280159"/>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17" name="Text Placeholder 20"/>
          <p:cNvSpPr>
            <a:spLocks noGrp="1"/>
          </p:cNvSpPr>
          <p:nvPr>
            <p:ph type="body" sz="quarter" idx="34" hasCustomPrompt="1"/>
          </p:nvPr>
        </p:nvSpPr>
        <p:spPr>
          <a:xfrm>
            <a:off x="4733253" y="3657600"/>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pic>
        <p:nvPicPr>
          <p:cNvPr id="12" name="Picture 10">
            <a:extLst>
              <a:ext uri="{FF2B5EF4-FFF2-40B4-BE49-F238E27FC236}">
                <a16:creationId xmlns:a16="http://schemas.microsoft.com/office/drawing/2014/main" id="{2725056A-9DF3-45C8-B572-01D03F42409D}"/>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3" name="Text Placeholder 3">
            <a:extLst>
              <a:ext uri="{FF2B5EF4-FFF2-40B4-BE49-F238E27FC236}">
                <a16:creationId xmlns:a16="http://schemas.microsoft.com/office/drawing/2014/main" id="{65F527E8-B3F3-49C4-9F9E-46D155672443}"/>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4" name="Slide Number Placeholder 9">
            <a:extLst>
              <a:ext uri="{FF2B5EF4-FFF2-40B4-BE49-F238E27FC236}">
                <a16:creationId xmlns:a16="http://schemas.microsoft.com/office/drawing/2014/main" id="{0C6FFE31-1D83-44CF-9842-D6CF74B32500}"/>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20" name="Text Placeholder 3">
            <a:extLst>
              <a:ext uri="{FF2B5EF4-FFF2-40B4-BE49-F238E27FC236}">
                <a16:creationId xmlns:a16="http://schemas.microsoft.com/office/drawing/2014/main" id="{E8F4F4DB-D728-43A3-B192-94BE56A2BA1F}"/>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15" name="Content Placeholder 2">
            <a:extLst>
              <a:ext uri="{FF2B5EF4-FFF2-40B4-BE49-F238E27FC236}">
                <a16:creationId xmlns:a16="http://schemas.microsoft.com/office/drawing/2014/main" id="{67D111D2-1D39-4AE7-997C-CEA3E5329E00}"/>
              </a:ext>
            </a:extLst>
          </p:cNvPr>
          <p:cNvSpPr>
            <a:spLocks noGrp="1"/>
          </p:cNvSpPr>
          <p:nvPr>
            <p:ph sz="quarter" idx="30" hasCustomPrompt="1"/>
          </p:nvPr>
        </p:nvSpPr>
        <p:spPr>
          <a:xfrm>
            <a:off x="4733253" y="1828800"/>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8" name="Content Placeholder 2">
            <a:extLst>
              <a:ext uri="{FF2B5EF4-FFF2-40B4-BE49-F238E27FC236}">
                <a16:creationId xmlns:a16="http://schemas.microsoft.com/office/drawing/2014/main" id="{714575FA-BD04-45D6-9742-053CB9AF8B41}"/>
              </a:ext>
            </a:extLst>
          </p:cNvPr>
          <p:cNvSpPr>
            <a:spLocks noGrp="1"/>
          </p:cNvSpPr>
          <p:nvPr>
            <p:ph sz="quarter" idx="33" hasCustomPrompt="1"/>
          </p:nvPr>
        </p:nvSpPr>
        <p:spPr>
          <a:xfrm>
            <a:off x="4733253" y="4224528"/>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1" name="Content Placeholder 2">
            <a:extLst>
              <a:ext uri="{FF2B5EF4-FFF2-40B4-BE49-F238E27FC236}">
                <a16:creationId xmlns:a16="http://schemas.microsoft.com/office/drawing/2014/main" id="{6B8BE629-5914-496D-BA2B-5300CCD523FA}"/>
              </a:ext>
            </a:extLst>
          </p:cNvPr>
          <p:cNvSpPr>
            <a:spLocks noGrp="1"/>
          </p:cNvSpPr>
          <p:nvPr>
            <p:ph sz="quarter" idx="27" hasCustomPrompt="1"/>
          </p:nvPr>
        </p:nvSpPr>
        <p:spPr>
          <a:xfrm>
            <a:off x="342989" y="1280160"/>
            <a:ext cx="4047274" cy="438912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18091839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3 Content :: 2 Left with Titles (projected)">
    <p:spTree>
      <p:nvGrpSpPr>
        <p:cNvPr id="1" name=""/>
        <p:cNvGrpSpPr/>
        <p:nvPr/>
      </p:nvGrpSpPr>
      <p:grpSpPr>
        <a:xfrm>
          <a:off x="0" y="0"/>
          <a:ext cx="0" cy="0"/>
          <a:chOff x="0" y="0"/>
          <a:chExt cx="0" cy="0"/>
        </a:xfrm>
      </p:grpSpPr>
      <p:pic>
        <p:nvPicPr>
          <p:cNvPr id="19" name="Picture 10">
            <a:extLst>
              <a:ext uri="{FF2B5EF4-FFF2-40B4-BE49-F238E27FC236}">
                <a16:creationId xmlns:a16="http://schemas.microsoft.com/office/drawing/2014/main" id="{AF8D7BC8-66DA-413E-BD7E-AFB91DCFAE49}"/>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24" name="Text Placeholder 3">
            <a:extLst>
              <a:ext uri="{FF2B5EF4-FFF2-40B4-BE49-F238E27FC236}">
                <a16:creationId xmlns:a16="http://schemas.microsoft.com/office/drawing/2014/main" id="{9F196207-BF6F-4422-9321-61158B166AF7}"/>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25" name="Slide Number Placeholder 9">
            <a:extLst>
              <a:ext uri="{FF2B5EF4-FFF2-40B4-BE49-F238E27FC236}">
                <a16:creationId xmlns:a16="http://schemas.microsoft.com/office/drawing/2014/main" id="{52909B6A-13F1-4C25-B2C0-BE20850AF77C}"/>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26" name="Text Placeholder 3">
            <a:extLst>
              <a:ext uri="{FF2B5EF4-FFF2-40B4-BE49-F238E27FC236}">
                <a16:creationId xmlns:a16="http://schemas.microsoft.com/office/drawing/2014/main" id="{E4BBBA53-80CD-4986-8CA6-056B48EEE379}"/>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30" name="Text Placeholder 20">
            <a:extLst>
              <a:ext uri="{FF2B5EF4-FFF2-40B4-BE49-F238E27FC236}">
                <a16:creationId xmlns:a16="http://schemas.microsoft.com/office/drawing/2014/main" id="{9E7C9A5E-1012-46A8-9B94-B6FE23A61987}"/>
              </a:ext>
            </a:extLst>
          </p:cNvPr>
          <p:cNvSpPr>
            <a:spLocks noGrp="1"/>
          </p:cNvSpPr>
          <p:nvPr>
            <p:ph type="body" sz="quarter" idx="10" hasCustomPrompt="1"/>
          </p:nvPr>
        </p:nvSpPr>
        <p:spPr>
          <a:xfrm>
            <a:off x="342989" y="1280159"/>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31" name="Text Placeholder 20">
            <a:extLst>
              <a:ext uri="{FF2B5EF4-FFF2-40B4-BE49-F238E27FC236}">
                <a16:creationId xmlns:a16="http://schemas.microsoft.com/office/drawing/2014/main" id="{890B56C2-ECCC-49B3-9971-5A0EF5078F89}"/>
              </a:ext>
            </a:extLst>
          </p:cNvPr>
          <p:cNvSpPr>
            <a:spLocks noGrp="1"/>
          </p:cNvSpPr>
          <p:nvPr>
            <p:ph type="body" sz="quarter" idx="35" hasCustomPrompt="1"/>
          </p:nvPr>
        </p:nvSpPr>
        <p:spPr>
          <a:xfrm>
            <a:off x="342989" y="3657600"/>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11" name="Content Placeholder 2">
            <a:extLst>
              <a:ext uri="{FF2B5EF4-FFF2-40B4-BE49-F238E27FC236}">
                <a16:creationId xmlns:a16="http://schemas.microsoft.com/office/drawing/2014/main" id="{0BB578DB-453B-4015-9824-C8E2CBE3D316}"/>
              </a:ext>
            </a:extLst>
          </p:cNvPr>
          <p:cNvSpPr>
            <a:spLocks noGrp="1"/>
          </p:cNvSpPr>
          <p:nvPr>
            <p:ph sz="quarter" idx="30" hasCustomPrompt="1"/>
          </p:nvPr>
        </p:nvSpPr>
        <p:spPr>
          <a:xfrm>
            <a:off x="342989" y="1828800"/>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2" name="Content Placeholder 2">
            <a:extLst>
              <a:ext uri="{FF2B5EF4-FFF2-40B4-BE49-F238E27FC236}">
                <a16:creationId xmlns:a16="http://schemas.microsoft.com/office/drawing/2014/main" id="{A976B72F-A42B-4F1D-BAB9-BFC0985BC89C}"/>
              </a:ext>
            </a:extLst>
          </p:cNvPr>
          <p:cNvSpPr>
            <a:spLocks noGrp="1"/>
          </p:cNvSpPr>
          <p:nvPr>
            <p:ph sz="quarter" idx="33" hasCustomPrompt="1"/>
          </p:nvPr>
        </p:nvSpPr>
        <p:spPr>
          <a:xfrm>
            <a:off x="342989" y="4224528"/>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3" name="Content Placeholder 2">
            <a:extLst>
              <a:ext uri="{FF2B5EF4-FFF2-40B4-BE49-F238E27FC236}">
                <a16:creationId xmlns:a16="http://schemas.microsoft.com/office/drawing/2014/main" id="{7815F0F0-F539-423C-9A41-7E8610CA06F7}"/>
              </a:ext>
            </a:extLst>
          </p:cNvPr>
          <p:cNvSpPr>
            <a:spLocks noGrp="1"/>
          </p:cNvSpPr>
          <p:nvPr>
            <p:ph sz="quarter" idx="36" hasCustomPrompt="1"/>
          </p:nvPr>
        </p:nvSpPr>
        <p:spPr>
          <a:xfrm>
            <a:off x="4733253" y="1280160"/>
            <a:ext cx="4047274" cy="438912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168952048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4 Content with Titles (projected)">
    <p:spTree>
      <p:nvGrpSpPr>
        <p:cNvPr id="1" name=""/>
        <p:cNvGrpSpPr/>
        <p:nvPr/>
      </p:nvGrpSpPr>
      <p:grpSpPr>
        <a:xfrm>
          <a:off x="0" y="0"/>
          <a:ext cx="0" cy="0"/>
          <a:chOff x="0" y="0"/>
          <a:chExt cx="0" cy="0"/>
        </a:xfrm>
      </p:grpSpPr>
      <p:pic>
        <p:nvPicPr>
          <p:cNvPr id="14" name="Picture 10">
            <a:extLst>
              <a:ext uri="{FF2B5EF4-FFF2-40B4-BE49-F238E27FC236}">
                <a16:creationId xmlns:a16="http://schemas.microsoft.com/office/drawing/2014/main" id="{FC382D06-CFCC-431C-9264-D444BBD251E8}"/>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5" name="Text Placeholder 3">
            <a:extLst>
              <a:ext uri="{FF2B5EF4-FFF2-40B4-BE49-F238E27FC236}">
                <a16:creationId xmlns:a16="http://schemas.microsoft.com/office/drawing/2014/main" id="{FEFD8762-9F0D-4B49-9055-EE706C4EE898}"/>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6" name="Slide Number Placeholder 9">
            <a:extLst>
              <a:ext uri="{FF2B5EF4-FFF2-40B4-BE49-F238E27FC236}">
                <a16:creationId xmlns:a16="http://schemas.microsoft.com/office/drawing/2014/main" id="{D4FD8ACC-045E-48AC-9A62-F883B95798B5}"/>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7" name="Text Placeholder 3">
            <a:extLst>
              <a:ext uri="{FF2B5EF4-FFF2-40B4-BE49-F238E27FC236}">
                <a16:creationId xmlns:a16="http://schemas.microsoft.com/office/drawing/2014/main" id="{D3780E5A-A7A8-41D7-962C-2E5D424E0D67}"/>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46" name="Text Placeholder 20">
            <a:extLst>
              <a:ext uri="{FF2B5EF4-FFF2-40B4-BE49-F238E27FC236}">
                <a16:creationId xmlns:a16="http://schemas.microsoft.com/office/drawing/2014/main" id="{9DDD1232-9F2D-497C-A5CE-64B52A21C758}"/>
              </a:ext>
            </a:extLst>
          </p:cNvPr>
          <p:cNvSpPr>
            <a:spLocks noGrp="1"/>
          </p:cNvSpPr>
          <p:nvPr>
            <p:ph type="body" sz="quarter" idx="10" hasCustomPrompt="1"/>
          </p:nvPr>
        </p:nvSpPr>
        <p:spPr>
          <a:xfrm>
            <a:off x="342989" y="1280159"/>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47" name="Text Placeholder 20">
            <a:extLst>
              <a:ext uri="{FF2B5EF4-FFF2-40B4-BE49-F238E27FC236}">
                <a16:creationId xmlns:a16="http://schemas.microsoft.com/office/drawing/2014/main" id="{A2354AE1-6A2D-4E48-BC6A-23892256B887}"/>
              </a:ext>
            </a:extLst>
          </p:cNvPr>
          <p:cNvSpPr>
            <a:spLocks noGrp="1"/>
          </p:cNvSpPr>
          <p:nvPr>
            <p:ph type="body" sz="quarter" idx="38" hasCustomPrompt="1"/>
          </p:nvPr>
        </p:nvSpPr>
        <p:spPr>
          <a:xfrm>
            <a:off x="342989" y="3657600"/>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48" name="Text Placeholder 20">
            <a:extLst>
              <a:ext uri="{FF2B5EF4-FFF2-40B4-BE49-F238E27FC236}">
                <a16:creationId xmlns:a16="http://schemas.microsoft.com/office/drawing/2014/main" id="{9BFCC9E4-9E4F-4EF8-B55D-3FDCB9870F75}"/>
              </a:ext>
            </a:extLst>
          </p:cNvPr>
          <p:cNvSpPr>
            <a:spLocks noGrp="1"/>
          </p:cNvSpPr>
          <p:nvPr>
            <p:ph type="body" sz="quarter" idx="39" hasCustomPrompt="1"/>
          </p:nvPr>
        </p:nvSpPr>
        <p:spPr>
          <a:xfrm>
            <a:off x="4733253" y="1280159"/>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49" name="Text Placeholder 20">
            <a:extLst>
              <a:ext uri="{FF2B5EF4-FFF2-40B4-BE49-F238E27FC236}">
                <a16:creationId xmlns:a16="http://schemas.microsoft.com/office/drawing/2014/main" id="{08AC9FC5-11EC-4623-9F6A-FD96C7F2E57E}"/>
              </a:ext>
            </a:extLst>
          </p:cNvPr>
          <p:cNvSpPr>
            <a:spLocks noGrp="1"/>
          </p:cNvSpPr>
          <p:nvPr>
            <p:ph type="body" sz="quarter" idx="40" hasCustomPrompt="1"/>
          </p:nvPr>
        </p:nvSpPr>
        <p:spPr>
          <a:xfrm>
            <a:off x="4733253" y="3657600"/>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22" name="Content Placeholder 2">
            <a:extLst>
              <a:ext uri="{FF2B5EF4-FFF2-40B4-BE49-F238E27FC236}">
                <a16:creationId xmlns:a16="http://schemas.microsoft.com/office/drawing/2014/main" id="{C57170CF-94A8-4CFC-89EA-056E1EF3AF29}"/>
              </a:ext>
            </a:extLst>
          </p:cNvPr>
          <p:cNvSpPr>
            <a:spLocks noGrp="1"/>
          </p:cNvSpPr>
          <p:nvPr>
            <p:ph sz="quarter" idx="41" hasCustomPrompt="1"/>
          </p:nvPr>
        </p:nvSpPr>
        <p:spPr>
          <a:xfrm>
            <a:off x="4733253" y="1828800"/>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3" name="Content Placeholder 2">
            <a:extLst>
              <a:ext uri="{FF2B5EF4-FFF2-40B4-BE49-F238E27FC236}">
                <a16:creationId xmlns:a16="http://schemas.microsoft.com/office/drawing/2014/main" id="{A6807A0F-E8C0-4C41-9345-C836AC4F1734}"/>
              </a:ext>
            </a:extLst>
          </p:cNvPr>
          <p:cNvSpPr>
            <a:spLocks noGrp="1"/>
          </p:cNvSpPr>
          <p:nvPr>
            <p:ph sz="quarter" idx="42" hasCustomPrompt="1"/>
          </p:nvPr>
        </p:nvSpPr>
        <p:spPr>
          <a:xfrm>
            <a:off x="4733253" y="4224528"/>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4" name="Content Placeholder 2">
            <a:extLst>
              <a:ext uri="{FF2B5EF4-FFF2-40B4-BE49-F238E27FC236}">
                <a16:creationId xmlns:a16="http://schemas.microsoft.com/office/drawing/2014/main" id="{97385E66-2752-43DD-A41C-95D940701A35}"/>
              </a:ext>
            </a:extLst>
          </p:cNvPr>
          <p:cNvSpPr>
            <a:spLocks noGrp="1"/>
          </p:cNvSpPr>
          <p:nvPr>
            <p:ph sz="quarter" idx="30" hasCustomPrompt="1"/>
          </p:nvPr>
        </p:nvSpPr>
        <p:spPr>
          <a:xfrm>
            <a:off x="342989" y="1828800"/>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5" name="Content Placeholder 2">
            <a:extLst>
              <a:ext uri="{FF2B5EF4-FFF2-40B4-BE49-F238E27FC236}">
                <a16:creationId xmlns:a16="http://schemas.microsoft.com/office/drawing/2014/main" id="{1493D781-3C23-46F9-AF47-438A2B89925C}"/>
              </a:ext>
            </a:extLst>
          </p:cNvPr>
          <p:cNvSpPr>
            <a:spLocks noGrp="1"/>
          </p:cNvSpPr>
          <p:nvPr>
            <p:ph sz="quarter" idx="33" hasCustomPrompt="1"/>
          </p:nvPr>
        </p:nvSpPr>
        <p:spPr>
          <a:xfrm>
            <a:off x="342989" y="4224528"/>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412856010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4 Content :: Top Left No Titles (projected)">
    <p:spTree>
      <p:nvGrpSpPr>
        <p:cNvPr id="1" name=""/>
        <p:cNvGrpSpPr/>
        <p:nvPr/>
      </p:nvGrpSpPr>
      <p:grpSpPr>
        <a:xfrm>
          <a:off x="0" y="0"/>
          <a:ext cx="0" cy="0"/>
          <a:chOff x="0" y="0"/>
          <a:chExt cx="0" cy="0"/>
        </a:xfrm>
      </p:grpSpPr>
      <p:pic>
        <p:nvPicPr>
          <p:cNvPr id="13" name="Picture 10">
            <a:extLst>
              <a:ext uri="{FF2B5EF4-FFF2-40B4-BE49-F238E27FC236}">
                <a16:creationId xmlns:a16="http://schemas.microsoft.com/office/drawing/2014/main" id="{6461FA58-FE25-403F-AA7B-BE78B976CCE0}"/>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4" name="Text Placeholder 3">
            <a:extLst>
              <a:ext uri="{FF2B5EF4-FFF2-40B4-BE49-F238E27FC236}">
                <a16:creationId xmlns:a16="http://schemas.microsoft.com/office/drawing/2014/main" id="{D8BFED69-D9B4-47F3-B757-C2AE4D070558}"/>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5" name="Slide Number Placeholder 9">
            <a:extLst>
              <a:ext uri="{FF2B5EF4-FFF2-40B4-BE49-F238E27FC236}">
                <a16:creationId xmlns:a16="http://schemas.microsoft.com/office/drawing/2014/main" id="{522D90FA-5FC1-42CF-AB07-416D9EA314E2}"/>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6" name="Text Placeholder 3">
            <a:extLst>
              <a:ext uri="{FF2B5EF4-FFF2-40B4-BE49-F238E27FC236}">
                <a16:creationId xmlns:a16="http://schemas.microsoft.com/office/drawing/2014/main" id="{33CD39C5-7988-4E92-B997-0E7F0BE99172}"/>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34" name="Text Placeholder 20">
            <a:extLst>
              <a:ext uri="{FF2B5EF4-FFF2-40B4-BE49-F238E27FC236}">
                <a16:creationId xmlns:a16="http://schemas.microsoft.com/office/drawing/2014/main" id="{88C004F1-7657-420C-9DF1-1C1DCEB77897}"/>
              </a:ext>
            </a:extLst>
          </p:cNvPr>
          <p:cNvSpPr>
            <a:spLocks noGrp="1"/>
          </p:cNvSpPr>
          <p:nvPr>
            <p:ph type="body" sz="quarter" idx="10" hasCustomPrompt="1"/>
          </p:nvPr>
        </p:nvSpPr>
        <p:spPr>
          <a:xfrm>
            <a:off x="4733253" y="1280159"/>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36" name="Text Placeholder 20">
            <a:extLst>
              <a:ext uri="{FF2B5EF4-FFF2-40B4-BE49-F238E27FC236}">
                <a16:creationId xmlns:a16="http://schemas.microsoft.com/office/drawing/2014/main" id="{AE0BA1D1-DF4B-4DB1-89D8-74B50942833A}"/>
              </a:ext>
            </a:extLst>
          </p:cNvPr>
          <p:cNvSpPr>
            <a:spLocks noGrp="1"/>
          </p:cNvSpPr>
          <p:nvPr>
            <p:ph type="body" sz="quarter" idx="38" hasCustomPrompt="1"/>
          </p:nvPr>
        </p:nvSpPr>
        <p:spPr>
          <a:xfrm>
            <a:off x="4733253" y="3657600"/>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38" name="Text Placeholder 20">
            <a:extLst>
              <a:ext uri="{FF2B5EF4-FFF2-40B4-BE49-F238E27FC236}">
                <a16:creationId xmlns:a16="http://schemas.microsoft.com/office/drawing/2014/main" id="{AC7D1743-BB69-488E-BF44-7EF7F3E15D44}"/>
              </a:ext>
            </a:extLst>
          </p:cNvPr>
          <p:cNvSpPr>
            <a:spLocks noGrp="1"/>
          </p:cNvSpPr>
          <p:nvPr>
            <p:ph type="body" sz="quarter" idx="39" hasCustomPrompt="1"/>
          </p:nvPr>
        </p:nvSpPr>
        <p:spPr>
          <a:xfrm>
            <a:off x="342989" y="3657600"/>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20" name="Content Placeholder 2">
            <a:extLst>
              <a:ext uri="{FF2B5EF4-FFF2-40B4-BE49-F238E27FC236}">
                <a16:creationId xmlns:a16="http://schemas.microsoft.com/office/drawing/2014/main" id="{F045B340-C768-4C6B-AB45-F45B30C3B50C}"/>
              </a:ext>
            </a:extLst>
          </p:cNvPr>
          <p:cNvSpPr>
            <a:spLocks noGrp="1"/>
          </p:cNvSpPr>
          <p:nvPr>
            <p:ph sz="quarter" idx="30" hasCustomPrompt="1"/>
          </p:nvPr>
        </p:nvSpPr>
        <p:spPr>
          <a:xfrm>
            <a:off x="342989" y="1280160"/>
            <a:ext cx="4047274" cy="201168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1" name="Content Placeholder 2">
            <a:extLst>
              <a:ext uri="{FF2B5EF4-FFF2-40B4-BE49-F238E27FC236}">
                <a16:creationId xmlns:a16="http://schemas.microsoft.com/office/drawing/2014/main" id="{E84F9D15-46BE-4A2F-A697-EB7E586C426B}"/>
              </a:ext>
            </a:extLst>
          </p:cNvPr>
          <p:cNvSpPr>
            <a:spLocks noGrp="1"/>
          </p:cNvSpPr>
          <p:nvPr>
            <p:ph sz="quarter" idx="41" hasCustomPrompt="1"/>
          </p:nvPr>
        </p:nvSpPr>
        <p:spPr>
          <a:xfrm>
            <a:off x="4733253" y="1828800"/>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2" name="Content Placeholder 2">
            <a:extLst>
              <a:ext uri="{FF2B5EF4-FFF2-40B4-BE49-F238E27FC236}">
                <a16:creationId xmlns:a16="http://schemas.microsoft.com/office/drawing/2014/main" id="{429A73AE-B106-4048-BDC7-EF1FB128E003}"/>
              </a:ext>
            </a:extLst>
          </p:cNvPr>
          <p:cNvSpPr>
            <a:spLocks noGrp="1"/>
          </p:cNvSpPr>
          <p:nvPr>
            <p:ph sz="quarter" idx="42" hasCustomPrompt="1"/>
          </p:nvPr>
        </p:nvSpPr>
        <p:spPr>
          <a:xfrm>
            <a:off x="4733253" y="4224528"/>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3" name="Content Placeholder 2">
            <a:extLst>
              <a:ext uri="{FF2B5EF4-FFF2-40B4-BE49-F238E27FC236}">
                <a16:creationId xmlns:a16="http://schemas.microsoft.com/office/drawing/2014/main" id="{75614CD2-364A-423B-B5DE-20059304DA16}"/>
              </a:ext>
            </a:extLst>
          </p:cNvPr>
          <p:cNvSpPr>
            <a:spLocks noGrp="1"/>
          </p:cNvSpPr>
          <p:nvPr>
            <p:ph sz="quarter" idx="33" hasCustomPrompt="1"/>
          </p:nvPr>
        </p:nvSpPr>
        <p:spPr>
          <a:xfrm>
            <a:off x="342989" y="4224528"/>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176804136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4 Content :: Bottom Right No Titles (projected)">
    <p:spTree>
      <p:nvGrpSpPr>
        <p:cNvPr id="1" name=""/>
        <p:cNvGrpSpPr/>
        <p:nvPr/>
      </p:nvGrpSpPr>
      <p:grpSpPr>
        <a:xfrm>
          <a:off x="0" y="0"/>
          <a:ext cx="0" cy="0"/>
          <a:chOff x="0" y="0"/>
          <a:chExt cx="0" cy="0"/>
        </a:xfrm>
      </p:grpSpPr>
      <p:sp>
        <p:nvSpPr>
          <p:cNvPr id="24" name="Text Placeholder 20"/>
          <p:cNvSpPr>
            <a:spLocks noGrp="1"/>
          </p:cNvSpPr>
          <p:nvPr>
            <p:ph type="body" sz="quarter" idx="10" hasCustomPrompt="1"/>
          </p:nvPr>
        </p:nvSpPr>
        <p:spPr>
          <a:xfrm>
            <a:off x="342989" y="1280159"/>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25" name="Text Placeholder 20"/>
          <p:cNvSpPr>
            <a:spLocks noGrp="1"/>
          </p:cNvSpPr>
          <p:nvPr>
            <p:ph type="body" sz="quarter" idx="38" hasCustomPrompt="1"/>
          </p:nvPr>
        </p:nvSpPr>
        <p:spPr>
          <a:xfrm>
            <a:off x="342989" y="3657600"/>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28" name="Text Placeholder 20"/>
          <p:cNvSpPr>
            <a:spLocks noGrp="1"/>
          </p:cNvSpPr>
          <p:nvPr>
            <p:ph type="body" sz="quarter" idx="39" hasCustomPrompt="1"/>
          </p:nvPr>
        </p:nvSpPr>
        <p:spPr>
          <a:xfrm>
            <a:off x="4733253" y="1280159"/>
            <a:ext cx="4047274"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pic>
        <p:nvPicPr>
          <p:cNvPr id="13" name="Picture 10">
            <a:extLst>
              <a:ext uri="{FF2B5EF4-FFF2-40B4-BE49-F238E27FC236}">
                <a16:creationId xmlns:a16="http://schemas.microsoft.com/office/drawing/2014/main" id="{21B25F82-F6BF-4B6B-9EC3-9971E579D92A}"/>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4" name="Text Placeholder 3">
            <a:extLst>
              <a:ext uri="{FF2B5EF4-FFF2-40B4-BE49-F238E27FC236}">
                <a16:creationId xmlns:a16="http://schemas.microsoft.com/office/drawing/2014/main" id="{4D4EE152-8BFD-4690-9C4D-B630EFAC7FAA}"/>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5" name="Slide Number Placeholder 9">
            <a:extLst>
              <a:ext uri="{FF2B5EF4-FFF2-40B4-BE49-F238E27FC236}">
                <a16:creationId xmlns:a16="http://schemas.microsoft.com/office/drawing/2014/main" id="{0787AED2-C655-4783-A02F-D2109582BC9F}"/>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6" name="Text Placeholder 3">
            <a:extLst>
              <a:ext uri="{FF2B5EF4-FFF2-40B4-BE49-F238E27FC236}">
                <a16:creationId xmlns:a16="http://schemas.microsoft.com/office/drawing/2014/main" id="{4B5283C7-ADD9-4434-84FC-5A83A1DE7EDF}"/>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20" name="Content Placeholder 2">
            <a:extLst>
              <a:ext uri="{FF2B5EF4-FFF2-40B4-BE49-F238E27FC236}">
                <a16:creationId xmlns:a16="http://schemas.microsoft.com/office/drawing/2014/main" id="{7CC68CB6-0FDE-48D5-9AF5-7D21B864B2DC}"/>
              </a:ext>
            </a:extLst>
          </p:cNvPr>
          <p:cNvSpPr>
            <a:spLocks noGrp="1"/>
          </p:cNvSpPr>
          <p:nvPr>
            <p:ph sz="quarter" idx="37" hasCustomPrompt="1"/>
          </p:nvPr>
        </p:nvSpPr>
        <p:spPr>
          <a:xfrm>
            <a:off x="4733253" y="3657600"/>
            <a:ext cx="4047274" cy="201168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1" name="Content Placeholder 2">
            <a:extLst>
              <a:ext uri="{FF2B5EF4-FFF2-40B4-BE49-F238E27FC236}">
                <a16:creationId xmlns:a16="http://schemas.microsoft.com/office/drawing/2014/main" id="{C6E21689-20DF-4BF1-ADD8-7D2714A9EB70}"/>
              </a:ext>
            </a:extLst>
          </p:cNvPr>
          <p:cNvSpPr>
            <a:spLocks noGrp="1"/>
          </p:cNvSpPr>
          <p:nvPr>
            <p:ph sz="quarter" idx="41" hasCustomPrompt="1"/>
          </p:nvPr>
        </p:nvSpPr>
        <p:spPr>
          <a:xfrm>
            <a:off x="4733253" y="1828800"/>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2" name="Content Placeholder 2">
            <a:extLst>
              <a:ext uri="{FF2B5EF4-FFF2-40B4-BE49-F238E27FC236}">
                <a16:creationId xmlns:a16="http://schemas.microsoft.com/office/drawing/2014/main" id="{71A2C631-C04C-4ED9-AB5C-FC2B63B58634}"/>
              </a:ext>
            </a:extLst>
          </p:cNvPr>
          <p:cNvSpPr>
            <a:spLocks noGrp="1"/>
          </p:cNvSpPr>
          <p:nvPr>
            <p:ph sz="quarter" idx="30" hasCustomPrompt="1"/>
          </p:nvPr>
        </p:nvSpPr>
        <p:spPr>
          <a:xfrm>
            <a:off x="342989" y="1828800"/>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3" name="Content Placeholder 2">
            <a:extLst>
              <a:ext uri="{FF2B5EF4-FFF2-40B4-BE49-F238E27FC236}">
                <a16:creationId xmlns:a16="http://schemas.microsoft.com/office/drawing/2014/main" id="{124D24E4-771A-4270-B62E-E4D464BC7256}"/>
              </a:ext>
            </a:extLst>
          </p:cNvPr>
          <p:cNvSpPr>
            <a:spLocks noGrp="1"/>
          </p:cNvSpPr>
          <p:nvPr>
            <p:ph sz="quarter" idx="33" hasCustomPrompt="1"/>
          </p:nvPr>
        </p:nvSpPr>
        <p:spPr>
          <a:xfrm>
            <a:off x="342989" y="4224528"/>
            <a:ext cx="4047274"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1225711677"/>
      </p:ext>
    </p:extLst>
  </p:cSld>
  <p:clrMapOvr>
    <a:masterClrMapping/>
  </p:clrMapOvr>
  <p:extLst>
    <p:ext uri="{DCECCB84-F9BA-43D5-87BE-67443E8EF086}">
      <p15:sldGuideLst xmlns:p15="http://schemas.microsoft.com/office/powerpoint/2012/main">
        <p15:guide id="1" orient="horz" pos="2084">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5 Content :: Left with No Titles (projected)">
    <p:spTree>
      <p:nvGrpSpPr>
        <p:cNvPr id="1" name=""/>
        <p:cNvGrpSpPr/>
        <p:nvPr/>
      </p:nvGrpSpPr>
      <p:grpSpPr>
        <a:xfrm>
          <a:off x="0" y="0"/>
          <a:ext cx="0" cy="0"/>
          <a:chOff x="0" y="0"/>
          <a:chExt cx="0" cy="0"/>
        </a:xfrm>
      </p:grpSpPr>
      <p:sp>
        <p:nvSpPr>
          <p:cNvPr id="20" name="Text Placeholder 20"/>
          <p:cNvSpPr>
            <a:spLocks noGrp="1"/>
          </p:cNvSpPr>
          <p:nvPr>
            <p:ph type="body" sz="quarter" idx="10" hasCustomPrompt="1"/>
          </p:nvPr>
        </p:nvSpPr>
        <p:spPr>
          <a:xfrm>
            <a:off x="3224099" y="1280159"/>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21" name="Text Placeholder 20"/>
          <p:cNvSpPr>
            <a:spLocks noGrp="1"/>
          </p:cNvSpPr>
          <p:nvPr>
            <p:ph type="body" sz="quarter" idx="39" hasCustomPrompt="1"/>
          </p:nvPr>
        </p:nvSpPr>
        <p:spPr>
          <a:xfrm>
            <a:off x="6098350" y="1276141"/>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23" name="Text Placeholder 20"/>
          <p:cNvSpPr>
            <a:spLocks noGrp="1"/>
          </p:cNvSpPr>
          <p:nvPr>
            <p:ph type="body" sz="quarter" idx="40" hasCustomPrompt="1"/>
          </p:nvPr>
        </p:nvSpPr>
        <p:spPr>
          <a:xfrm>
            <a:off x="3224099" y="3657600"/>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32" name="Text Placeholder 20"/>
          <p:cNvSpPr>
            <a:spLocks noGrp="1"/>
          </p:cNvSpPr>
          <p:nvPr>
            <p:ph type="body" sz="quarter" idx="41" hasCustomPrompt="1"/>
          </p:nvPr>
        </p:nvSpPr>
        <p:spPr>
          <a:xfrm>
            <a:off x="6098350" y="3657600"/>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pic>
        <p:nvPicPr>
          <p:cNvPr id="15" name="Picture 10">
            <a:extLst>
              <a:ext uri="{FF2B5EF4-FFF2-40B4-BE49-F238E27FC236}">
                <a16:creationId xmlns:a16="http://schemas.microsoft.com/office/drawing/2014/main" id="{E0B82370-9FA2-4EB2-87C9-1A9B00C09F0F}"/>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6" name="Text Placeholder 3">
            <a:extLst>
              <a:ext uri="{FF2B5EF4-FFF2-40B4-BE49-F238E27FC236}">
                <a16:creationId xmlns:a16="http://schemas.microsoft.com/office/drawing/2014/main" id="{1831DF2D-9859-4701-AB26-EC8EC0E46B7A}"/>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25" name="Slide Number Placeholder 9">
            <a:extLst>
              <a:ext uri="{FF2B5EF4-FFF2-40B4-BE49-F238E27FC236}">
                <a16:creationId xmlns:a16="http://schemas.microsoft.com/office/drawing/2014/main" id="{ADE03C0C-A84A-4DB0-B0C5-1CE6B697977B}"/>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26" name="Text Placeholder 3">
            <a:extLst>
              <a:ext uri="{FF2B5EF4-FFF2-40B4-BE49-F238E27FC236}">
                <a16:creationId xmlns:a16="http://schemas.microsoft.com/office/drawing/2014/main" id="{1B2DF5A3-FE32-479F-B4DD-60ECBBCB0A52}"/>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19" name="Content Placeholder 2">
            <a:extLst>
              <a:ext uri="{FF2B5EF4-FFF2-40B4-BE49-F238E27FC236}">
                <a16:creationId xmlns:a16="http://schemas.microsoft.com/office/drawing/2014/main" id="{F3B2290D-F706-47AC-B0A0-E01313883691}"/>
              </a:ext>
            </a:extLst>
          </p:cNvPr>
          <p:cNvSpPr>
            <a:spLocks noGrp="1"/>
          </p:cNvSpPr>
          <p:nvPr>
            <p:ph sz="quarter" idx="30" hasCustomPrompt="1"/>
          </p:nvPr>
        </p:nvSpPr>
        <p:spPr>
          <a:xfrm>
            <a:off x="3224099" y="1828800"/>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2" name="Content Placeholder 2">
            <a:extLst>
              <a:ext uri="{FF2B5EF4-FFF2-40B4-BE49-F238E27FC236}">
                <a16:creationId xmlns:a16="http://schemas.microsoft.com/office/drawing/2014/main" id="{39D8D889-E711-43C2-9354-B97F60D4184A}"/>
              </a:ext>
            </a:extLst>
          </p:cNvPr>
          <p:cNvSpPr>
            <a:spLocks noGrp="1"/>
          </p:cNvSpPr>
          <p:nvPr>
            <p:ph sz="quarter" idx="33" hasCustomPrompt="1"/>
          </p:nvPr>
        </p:nvSpPr>
        <p:spPr>
          <a:xfrm>
            <a:off x="3224099" y="4224528"/>
            <a:ext cx="2675317" cy="1463040"/>
          </a:xfrm>
          <a:prstGeom prst="rect">
            <a:avLst/>
          </a:prstGeom>
        </p:spPr>
        <p:txBody>
          <a:bodyPr wrap="square" lIns="0" tIns="0" rIns="0" bIns="0"/>
          <a:lstStyle>
            <a:lvl1pPr marL="0" indent="0">
              <a:lnSpc>
                <a:spcPct val="100000"/>
              </a:lnSpc>
              <a:spcBef>
                <a:spcPts val="0"/>
              </a:spcBef>
              <a:spcAft>
                <a:spcPts val="3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3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4" name="Content Placeholder 2">
            <a:extLst>
              <a:ext uri="{FF2B5EF4-FFF2-40B4-BE49-F238E27FC236}">
                <a16:creationId xmlns:a16="http://schemas.microsoft.com/office/drawing/2014/main" id="{B9C776E3-6252-4DA5-8AAE-AF484AC8F732}"/>
              </a:ext>
            </a:extLst>
          </p:cNvPr>
          <p:cNvSpPr>
            <a:spLocks noGrp="1"/>
          </p:cNvSpPr>
          <p:nvPr>
            <p:ph sz="quarter" idx="34" hasCustomPrompt="1"/>
          </p:nvPr>
        </p:nvSpPr>
        <p:spPr>
          <a:xfrm>
            <a:off x="6098350" y="1828800"/>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9" name="Content Placeholder 2">
            <a:extLst>
              <a:ext uri="{FF2B5EF4-FFF2-40B4-BE49-F238E27FC236}">
                <a16:creationId xmlns:a16="http://schemas.microsoft.com/office/drawing/2014/main" id="{7DB41A0A-1E25-4AB5-876A-E68B1AB95531}"/>
              </a:ext>
            </a:extLst>
          </p:cNvPr>
          <p:cNvSpPr>
            <a:spLocks noGrp="1"/>
          </p:cNvSpPr>
          <p:nvPr>
            <p:ph sz="quarter" idx="37" hasCustomPrompt="1"/>
          </p:nvPr>
        </p:nvSpPr>
        <p:spPr>
          <a:xfrm>
            <a:off x="6098350" y="4224528"/>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30" name="Content Placeholder 2">
            <a:extLst>
              <a:ext uri="{FF2B5EF4-FFF2-40B4-BE49-F238E27FC236}">
                <a16:creationId xmlns:a16="http://schemas.microsoft.com/office/drawing/2014/main" id="{F907B011-A7FD-46BA-B168-7CD51BBE590C}"/>
              </a:ext>
            </a:extLst>
          </p:cNvPr>
          <p:cNvSpPr>
            <a:spLocks noGrp="1"/>
          </p:cNvSpPr>
          <p:nvPr>
            <p:ph sz="quarter" idx="38" hasCustomPrompt="1"/>
          </p:nvPr>
        </p:nvSpPr>
        <p:spPr>
          <a:xfrm>
            <a:off x="342989" y="1280160"/>
            <a:ext cx="2675317" cy="438912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368817465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5 Content :: Right with No Titles (projected)">
    <p:spTree>
      <p:nvGrpSpPr>
        <p:cNvPr id="1" name=""/>
        <p:cNvGrpSpPr/>
        <p:nvPr/>
      </p:nvGrpSpPr>
      <p:grpSpPr>
        <a:xfrm>
          <a:off x="0" y="0"/>
          <a:ext cx="0" cy="0"/>
          <a:chOff x="0" y="0"/>
          <a:chExt cx="0" cy="0"/>
        </a:xfrm>
      </p:grpSpPr>
      <p:sp>
        <p:nvSpPr>
          <p:cNvPr id="20" name="Text Placeholder 20"/>
          <p:cNvSpPr>
            <a:spLocks noGrp="1"/>
          </p:cNvSpPr>
          <p:nvPr>
            <p:ph type="body" sz="quarter" idx="10" hasCustomPrompt="1"/>
          </p:nvPr>
        </p:nvSpPr>
        <p:spPr>
          <a:xfrm>
            <a:off x="3224099" y="1280159"/>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21" name="Text Placeholder 20"/>
          <p:cNvSpPr>
            <a:spLocks noGrp="1"/>
          </p:cNvSpPr>
          <p:nvPr>
            <p:ph type="body" sz="quarter" idx="40" hasCustomPrompt="1"/>
          </p:nvPr>
        </p:nvSpPr>
        <p:spPr>
          <a:xfrm>
            <a:off x="3224099" y="3657600"/>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32" name="Text Placeholder 20"/>
          <p:cNvSpPr>
            <a:spLocks noGrp="1"/>
          </p:cNvSpPr>
          <p:nvPr>
            <p:ph type="body" sz="quarter" idx="43" hasCustomPrompt="1"/>
          </p:nvPr>
        </p:nvSpPr>
        <p:spPr>
          <a:xfrm>
            <a:off x="342989" y="1280160"/>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39" name="Text Placeholder 20"/>
          <p:cNvSpPr>
            <a:spLocks noGrp="1"/>
          </p:cNvSpPr>
          <p:nvPr>
            <p:ph type="body" sz="quarter" idx="44" hasCustomPrompt="1"/>
          </p:nvPr>
        </p:nvSpPr>
        <p:spPr>
          <a:xfrm>
            <a:off x="342989" y="3657600"/>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pic>
        <p:nvPicPr>
          <p:cNvPr id="15" name="Picture 10">
            <a:extLst>
              <a:ext uri="{FF2B5EF4-FFF2-40B4-BE49-F238E27FC236}">
                <a16:creationId xmlns:a16="http://schemas.microsoft.com/office/drawing/2014/main" id="{3D64931F-57A9-44D0-9A91-802C7271FCE4}"/>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6" name="Text Placeholder 3">
            <a:extLst>
              <a:ext uri="{FF2B5EF4-FFF2-40B4-BE49-F238E27FC236}">
                <a16:creationId xmlns:a16="http://schemas.microsoft.com/office/drawing/2014/main" id="{FA0F306E-D9B6-4EAA-BAFA-1DFB79CB7118}"/>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25" name="Slide Number Placeholder 9">
            <a:extLst>
              <a:ext uri="{FF2B5EF4-FFF2-40B4-BE49-F238E27FC236}">
                <a16:creationId xmlns:a16="http://schemas.microsoft.com/office/drawing/2014/main" id="{D262909A-F080-491A-BE6F-AD33D27383D0}"/>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29" name="Text Placeholder 3">
            <a:extLst>
              <a:ext uri="{FF2B5EF4-FFF2-40B4-BE49-F238E27FC236}">
                <a16:creationId xmlns:a16="http://schemas.microsoft.com/office/drawing/2014/main" id="{592ABF55-A507-418B-ADE7-D7584214059F}"/>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23" name="Content Placeholder 2">
            <a:extLst>
              <a:ext uri="{FF2B5EF4-FFF2-40B4-BE49-F238E27FC236}">
                <a16:creationId xmlns:a16="http://schemas.microsoft.com/office/drawing/2014/main" id="{2D790F98-6B2C-4A6E-984D-8EDDF17DF594}"/>
              </a:ext>
            </a:extLst>
          </p:cNvPr>
          <p:cNvSpPr>
            <a:spLocks noGrp="1"/>
          </p:cNvSpPr>
          <p:nvPr>
            <p:ph sz="quarter" idx="30" hasCustomPrompt="1"/>
          </p:nvPr>
        </p:nvSpPr>
        <p:spPr>
          <a:xfrm>
            <a:off x="342989" y="1828800"/>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tabLst/>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4" name="Content Placeholder 2">
            <a:extLst>
              <a:ext uri="{FF2B5EF4-FFF2-40B4-BE49-F238E27FC236}">
                <a16:creationId xmlns:a16="http://schemas.microsoft.com/office/drawing/2014/main" id="{E55E440B-1F4F-48B8-ACC8-CA7CF0194941}"/>
              </a:ext>
            </a:extLst>
          </p:cNvPr>
          <p:cNvSpPr>
            <a:spLocks noGrp="1"/>
          </p:cNvSpPr>
          <p:nvPr>
            <p:ph sz="quarter" idx="33" hasCustomPrompt="1"/>
          </p:nvPr>
        </p:nvSpPr>
        <p:spPr>
          <a:xfrm>
            <a:off x="342989" y="4224528"/>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6" name="Content Placeholder 2">
            <a:extLst>
              <a:ext uri="{FF2B5EF4-FFF2-40B4-BE49-F238E27FC236}">
                <a16:creationId xmlns:a16="http://schemas.microsoft.com/office/drawing/2014/main" id="{DF2772D9-91E1-428F-A4E2-E75CE7EBB59C}"/>
              </a:ext>
            </a:extLst>
          </p:cNvPr>
          <p:cNvSpPr>
            <a:spLocks noGrp="1"/>
          </p:cNvSpPr>
          <p:nvPr>
            <p:ph sz="quarter" idx="38" hasCustomPrompt="1"/>
          </p:nvPr>
        </p:nvSpPr>
        <p:spPr>
          <a:xfrm>
            <a:off x="6098350" y="1280160"/>
            <a:ext cx="2675317" cy="438912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28" name="Content Placeholder 2">
            <a:extLst>
              <a:ext uri="{FF2B5EF4-FFF2-40B4-BE49-F238E27FC236}">
                <a16:creationId xmlns:a16="http://schemas.microsoft.com/office/drawing/2014/main" id="{05F99FB1-2BEA-423C-BD9A-B8F8A1265778}"/>
              </a:ext>
            </a:extLst>
          </p:cNvPr>
          <p:cNvSpPr>
            <a:spLocks noGrp="1"/>
          </p:cNvSpPr>
          <p:nvPr>
            <p:ph sz="quarter" idx="45" hasCustomPrompt="1"/>
          </p:nvPr>
        </p:nvSpPr>
        <p:spPr>
          <a:xfrm>
            <a:off x="3224099" y="1828800"/>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30" name="Content Placeholder 2">
            <a:extLst>
              <a:ext uri="{FF2B5EF4-FFF2-40B4-BE49-F238E27FC236}">
                <a16:creationId xmlns:a16="http://schemas.microsoft.com/office/drawing/2014/main" id="{AD4DA54C-6259-4DC0-B124-0460AC9364F3}"/>
              </a:ext>
            </a:extLst>
          </p:cNvPr>
          <p:cNvSpPr>
            <a:spLocks noGrp="1"/>
          </p:cNvSpPr>
          <p:nvPr>
            <p:ph sz="quarter" idx="46" hasCustomPrompt="1"/>
          </p:nvPr>
        </p:nvSpPr>
        <p:spPr>
          <a:xfrm>
            <a:off x="3224099" y="4224528"/>
            <a:ext cx="2675317" cy="1463040"/>
          </a:xfrm>
          <a:prstGeom prst="rect">
            <a:avLst/>
          </a:prstGeom>
        </p:spPr>
        <p:txBody>
          <a:bodyPr wrap="square" lIns="0" tIns="0" rIns="0" bIns="0"/>
          <a:lstStyle>
            <a:lvl1pPr marL="0" indent="0">
              <a:lnSpc>
                <a:spcPct val="100000"/>
              </a:lnSpc>
              <a:spcBef>
                <a:spcPts val="0"/>
              </a:spcBef>
              <a:spcAft>
                <a:spcPts val="3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3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3101372352"/>
      </p:ext>
    </p:extLst>
  </p:cSld>
  <p:clrMapOvr>
    <a:masterClrMapping/>
  </p:clrMapOvr>
  <p:extLst>
    <p:ext uri="{DCECCB84-F9BA-43D5-87BE-67443E8EF086}">
      <p15:sldGuideLst xmlns:p15="http://schemas.microsoft.com/office/powerpoint/2012/main"/>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6 Content with Titles (projected)">
    <p:spTree>
      <p:nvGrpSpPr>
        <p:cNvPr id="1" name=""/>
        <p:cNvGrpSpPr/>
        <p:nvPr/>
      </p:nvGrpSpPr>
      <p:grpSpPr>
        <a:xfrm>
          <a:off x="0" y="0"/>
          <a:ext cx="0" cy="0"/>
          <a:chOff x="0" y="0"/>
          <a:chExt cx="0" cy="0"/>
        </a:xfrm>
      </p:grpSpPr>
      <p:sp>
        <p:nvSpPr>
          <p:cNvPr id="23" name="Text Placeholder 20"/>
          <p:cNvSpPr>
            <a:spLocks noGrp="1"/>
          </p:cNvSpPr>
          <p:nvPr>
            <p:ph type="body" sz="quarter" idx="10" hasCustomPrompt="1"/>
          </p:nvPr>
        </p:nvSpPr>
        <p:spPr>
          <a:xfrm>
            <a:off x="3224099" y="1280159"/>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24" name="Text Placeholder 20"/>
          <p:cNvSpPr>
            <a:spLocks noGrp="1"/>
          </p:cNvSpPr>
          <p:nvPr>
            <p:ph type="body" sz="quarter" idx="39" hasCustomPrompt="1"/>
          </p:nvPr>
        </p:nvSpPr>
        <p:spPr>
          <a:xfrm>
            <a:off x="6098350" y="1276141"/>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29" name="Text Placeholder 20"/>
          <p:cNvSpPr>
            <a:spLocks noGrp="1"/>
          </p:cNvSpPr>
          <p:nvPr>
            <p:ph type="body" sz="quarter" idx="40" hasCustomPrompt="1"/>
          </p:nvPr>
        </p:nvSpPr>
        <p:spPr>
          <a:xfrm>
            <a:off x="3224099" y="3657600"/>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33" name="Text Placeholder 20"/>
          <p:cNvSpPr>
            <a:spLocks noGrp="1"/>
          </p:cNvSpPr>
          <p:nvPr>
            <p:ph type="body" sz="quarter" idx="42" hasCustomPrompt="1"/>
          </p:nvPr>
        </p:nvSpPr>
        <p:spPr>
          <a:xfrm>
            <a:off x="6098350" y="3657600"/>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38" name="Text Placeholder 20"/>
          <p:cNvSpPr>
            <a:spLocks noGrp="1"/>
          </p:cNvSpPr>
          <p:nvPr>
            <p:ph type="body" sz="quarter" idx="43" hasCustomPrompt="1"/>
          </p:nvPr>
        </p:nvSpPr>
        <p:spPr>
          <a:xfrm>
            <a:off x="342989" y="1280160"/>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49" name="Text Placeholder 20"/>
          <p:cNvSpPr>
            <a:spLocks noGrp="1"/>
          </p:cNvSpPr>
          <p:nvPr>
            <p:ph type="body" sz="quarter" idx="44" hasCustomPrompt="1"/>
          </p:nvPr>
        </p:nvSpPr>
        <p:spPr>
          <a:xfrm>
            <a:off x="342989" y="3657600"/>
            <a:ext cx="2675317"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pic>
        <p:nvPicPr>
          <p:cNvPr id="18" name="Picture 10">
            <a:extLst>
              <a:ext uri="{FF2B5EF4-FFF2-40B4-BE49-F238E27FC236}">
                <a16:creationId xmlns:a16="http://schemas.microsoft.com/office/drawing/2014/main" id="{A8950FA7-6D72-4415-AF9D-74E500C4368B}"/>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9" name="Text Placeholder 3">
            <a:extLst>
              <a:ext uri="{FF2B5EF4-FFF2-40B4-BE49-F238E27FC236}">
                <a16:creationId xmlns:a16="http://schemas.microsoft.com/office/drawing/2014/main" id="{28D3295E-EA20-4CC6-B327-7CE1E936DD67}"/>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20" name="Slide Number Placeholder 9">
            <a:extLst>
              <a:ext uri="{FF2B5EF4-FFF2-40B4-BE49-F238E27FC236}">
                <a16:creationId xmlns:a16="http://schemas.microsoft.com/office/drawing/2014/main" id="{8ADA3640-399A-4367-8F6A-BD909DB07E4D}"/>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21" name="Text Placeholder 3">
            <a:extLst>
              <a:ext uri="{FF2B5EF4-FFF2-40B4-BE49-F238E27FC236}">
                <a16:creationId xmlns:a16="http://schemas.microsoft.com/office/drawing/2014/main" id="{08E6384A-49BA-4CE4-AA41-578887930AE1}"/>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28" name="Content Placeholder 2">
            <a:extLst>
              <a:ext uri="{FF2B5EF4-FFF2-40B4-BE49-F238E27FC236}">
                <a16:creationId xmlns:a16="http://schemas.microsoft.com/office/drawing/2014/main" id="{6FF8F114-3AFC-4DB6-B614-AF12CF19CF7D}"/>
              </a:ext>
            </a:extLst>
          </p:cNvPr>
          <p:cNvSpPr>
            <a:spLocks noGrp="1"/>
          </p:cNvSpPr>
          <p:nvPr>
            <p:ph sz="quarter" idx="30" hasCustomPrompt="1"/>
          </p:nvPr>
        </p:nvSpPr>
        <p:spPr>
          <a:xfrm>
            <a:off x="342989" y="1828800"/>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tabLst/>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31" name="Content Placeholder 2">
            <a:extLst>
              <a:ext uri="{FF2B5EF4-FFF2-40B4-BE49-F238E27FC236}">
                <a16:creationId xmlns:a16="http://schemas.microsoft.com/office/drawing/2014/main" id="{D799ACEC-0162-4784-92A3-62E2D7C23077}"/>
              </a:ext>
            </a:extLst>
          </p:cNvPr>
          <p:cNvSpPr>
            <a:spLocks noGrp="1"/>
          </p:cNvSpPr>
          <p:nvPr>
            <p:ph sz="quarter" idx="33" hasCustomPrompt="1"/>
          </p:nvPr>
        </p:nvSpPr>
        <p:spPr>
          <a:xfrm>
            <a:off x="342989" y="4224528"/>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32" name="Content Placeholder 2">
            <a:extLst>
              <a:ext uri="{FF2B5EF4-FFF2-40B4-BE49-F238E27FC236}">
                <a16:creationId xmlns:a16="http://schemas.microsoft.com/office/drawing/2014/main" id="{6A240C74-ED56-434C-B347-C8B60CD2B46B}"/>
              </a:ext>
            </a:extLst>
          </p:cNvPr>
          <p:cNvSpPr>
            <a:spLocks noGrp="1"/>
          </p:cNvSpPr>
          <p:nvPr>
            <p:ph sz="quarter" idx="45" hasCustomPrompt="1"/>
          </p:nvPr>
        </p:nvSpPr>
        <p:spPr>
          <a:xfrm>
            <a:off x="3224099" y="1828800"/>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35" name="Content Placeholder 2">
            <a:extLst>
              <a:ext uri="{FF2B5EF4-FFF2-40B4-BE49-F238E27FC236}">
                <a16:creationId xmlns:a16="http://schemas.microsoft.com/office/drawing/2014/main" id="{24081006-5554-4C9B-A09B-3083565E9547}"/>
              </a:ext>
            </a:extLst>
          </p:cNvPr>
          <p:cNvSpPr>
            <a:spLocks noGrp="1"/>
          </p:cNvSpPr>
          <p:nvPr>
            <p:ph sz="quarter" idx="46" hasCustomPrompt="1"/>
          </p:nvPr>
        </p:nvSpPr>
        <p:spPr>
          <a:xfrm>
            <a:off x="3224099" y="4224528"/>
            <a:ext cx="2675317" cy="1463040"/>
          </a:xfrm>
          <a:prstGeom prst="rect">
            <a:avLst/>
          </a:prstGeom>
        </p:spPr>
        <p:txBody>
          <a:bodyPr wrap="square" lIns="0" tIns="0" rIns="0" bIns="0"/>
          <a:lstStyle>
            <a:lvl1pPr marL="0" indent="0">
              <a:lnSpc>
                <a:spcPct val="100000"/>
              </a:lnSpc>
              <a:spcBef>
                <a:spcPts val="0"/>
              </a:spcBef>
              <a:spcAft>
                <a:spcPts val="3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3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36" name="Content Placeholder 2">
            <a:extLst>
              <a:ext uri="{FF2B5EF4-FFF2-40B4-BE49-F238E27FC236}">
                <a16:creationId xmlns:a16="http://schemas.microsoft.com/office/drawing/2014/main" id="{A9D77D1C-931B-4CC2-8033-352CA84D33B0}"/>
              </a:ext>
            </a:extLst>
          </p:cNvPr>
          <p:cNvSpPr>
            <a:spLocks noGrp="1"/>
          </p:cNvSpPr>
          <p:nvPr>
            <p:ph sz="quarter" idx="34" hasCustomPrompt="1"/>
          </p:nvPr>
        </p:nvSpPr>
        <p:spPr>
          <a:xfrm>
            <a:off x="6098350" y="1828800"/>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37" name="Content Placeholder 2">
            <a:extLst>
              <a:ext uri="{FF2B5EF4-FFF2-40B4-BE49-F238E27FC236}">
                <a16:creationId xmlns:a16="http://schemas.microsoft.com/office/drawing/2014/main" id="{2D236251-23D5-419F-87D4-F1525F8E5B6F}"/>
              </a:ext>
            </a:extLst>
          </p:cNvPr>
          <p:cNvSpPr>
            <a:spLocks noGrp="1"/>
          </p:cNvSpPr>
          <p:nvPr>
            <p:ph sz="quarter" idx="37" hasCustomPrompt="1"/>
          </p:nvPr>
        </p:nvSpPr>
        <p:spPr>
          <a:xfrm>
            <a:off x="6098350" y="4224528"/>
            <a:ext cx="2675317" cy="1463040"/>
          </a:xfrm>
          <a:prstGeom prst="rect">
            <a:avLst/>
          </a:prstGeom>
        </p:spPr>
        <p:txBody>
          <a:bodyPr wrap="square" lIns="0" tIns="0" rIns="0" bIns="0"/>
          <a:lstStyle>
            <a:lvl1pPr marL="0" indent="0">
              <a:lnSpc>
                <a:spcPct val="100000"/>
              </a:lnSpc>
              <a:spcBef>
                <a:spcPts val="0"/>
              </a:spcBef>
              <a:spcAft>
                <a:spcPts val="600"/>
              </a:spcAft>
              <a:buClr>
                <a:schemeClr val="accent4"/>
              </a:buClr>
              <a:buSzPct val="110000"/>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SzPct val="110000"/>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487048"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123617806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2 H Content :: Bottom with Titles (projected)">
    <p:spTree>
      <p:nvGrpSpPr>
        <p:cNvPr id="1" name=""/>
        <p:cNvGrpSpPr/>
        <p:nvPr/>
      </p:nvGrpSpPr>
      <p:grpSpPr>
        <a:xfrm>
          <a:off x="0" y="0"/>
          <a:ext cx="0" cy="0"/>
          <a:chOff x="0" y="0"/>
          <a:chExt cx="0" cy="0"/>
        </a:xfrm>
      </p:grpSpPr>
      <p:sp>
        <p:nvSpPr>
          <p:cNvPr id="14" name="Text Placeholder 20"/>
          <p:cNvSpPr>
            <a:spLocks noGrp="1"/>
          </p:cNvSpPr>
          <p:nvPr>
            <p:ph type="body" sz="quarter" idx="44" hasCustomPrompt="1"/>
          </p:nvPr>
        </p:nvSpPr>
        <p:spPr>
          <a:xfrm>
            <a:off x="342989" y="3639312"/>
            <a:ext cx="7614363"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pic>
        <p:nvPicPr>
          <p:cNvPr id="9" name="Picture 10">
            <a:extLst>
              <a:ext uri="{FF2B5EF4-FFF2-40B4-BE49-F238E27FC236}">
                <a16:creationId xmlns:a16="http://schemas.microsoft.com/office/drawing/2014/main" id="{6E718E35-367A-4969-A9F6-D480A3974B90}"/>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0" name="Text Placeholder 3">
            <a:extLst>
              <a:ext uri="{FF2B5EF4-FFF2-40B4-BE49-F238E27FC236}">
                <a16:creationId xmlns:a16="http://schemas.microsoft.com/office/drawing/2014/main" id="{01C5180D-92DE-4594-80B6-B4EDE69DF164}"/>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2" name="Slide Number Placeholder 9">
            <a:extLst>
              <a:ext uri="{FF2B5EF4-FFF2-40B4-BE49-F238E27FC236}">
                <a16:creationId xmlns:a16="http://schemas.microsoft.com/office/drawing/2014/main" id="{D170F179-D683-4D16-9CC0-42C2BE4B759B}"/>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5" name="Text Placeholder 3">
            <a:extLst>
              <a:ext uri="{FF2B5EF4-FFF2-40B4-BE49-F238E27FC236}">
                <a16:creationId xmlns:a16="http://schemas.microsoft.com/office/drawing/2014/main" id="{AFBD48A9-AF49-4E14-9924-6F5D517C950F}"/>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13" name="Content Placeholder 2">
            <a:extLst>
              <a:ext uri="{FF2B5EF4-FFF2-40B4-BE49-F238E27FC236}">
                <a16:creationId xmlns:a16="http://schemas.microsoft.com/office/drawing/2014/main" id="{A12EE3B2-809D-4142-A448-5D5D03682567}"/>
              </a:ext>
            </a:extLst>
          </p:cNvPr>
          <p:cNvSpPr>
            <a:spLocks noGrp="1"/>
          </p:cNvSpPr>
          <p:nvPr>
            <p:ph sz="quarter" idx="27" hasCustomPrompt="1"/>
          </p:nvPr>
        </p:nvSpPr>
        <p:spPr>
          <a:xfrm>
            <a:off x="342989" y="1280160"/>
            <a:ext cx="7614363" cy="210312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6" name="Content Placeholder 2">
            <a:extLst>
              <a:ext uri="{FF2B5EF4-FFF2-40B4-BE49-F238E27FC236}">
                <a16:creationId xmlns:a16="http://schemas.microsoft.com/office/drawing/2014/main" id="{1B88DA83-AD65-4186-8233-43442B7DE55C}"/>
              </a:ext>
            </a:extLst>
          </p:cNvPr>
          <p:cNvSpPr>
            <a:spLocks noGrp="1"/>
          </p:cNvSpPr>
          <p:nvPr>
            <p:ph sz="quarter" idx="28" hasCustomPrompt="1"/>
          </p:nvPr>
        </p:nvSpPr>
        <p:spPr>
          <a:xfrm>
            <a:off x="342989" y="4206240"/>
            <a:ext cx="7614363" cy="164592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217151455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 H Content :: Top with Titles (projected)">
    <p:spTree>
      <p:nvGrpSpPr>
        <p:cNvPr id="1" name=""/>
        <p:cNvGrpSpPr/>
        <p:nvPr/>
      </p:nvGrpSpPr>
      <p:grpSpPr>
        <a:xfrm>
          <a:off x="0" y="0"/>
          <a:ext cx="0" cy="0"/>
          <a:chOff x="0" y="0"/>
          <a:chExt cx="0" cy="0"/>
        </a:xfrm>
      </p:grpSpPr>
      <p:sp>
        <p:nvSpPr>
          <p:cNvPr id="14" name="Text Placeholder 20"/>
          <p:cNvSpPr>
            <a:spLocks noGrp="1"/>
          </p:cNvSpPr>
          <p:nvPr>
            <p:ph type="body" sz="quarter" idx="43" hasCustomPrompt="1"/>
          </p:nvPr>
        </p:nvSpPr>
        <p:spPr>
          <a:xfrm>
            <a:off x="342989" y="1280160"/>
            <a:ext cx="7614363"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pic>
        <p:nvPicPr>
          <p:cNvPr id="9" name="Picture 10">
            <a:extLst>
              <a:ext uri="{FF2B5EF4-FFF2-40B4-BE49-F238E27FC236}">
                <a16:creationId xmlns:a16="http://schemas.microsoft.com/office/drawing/2014/main" id="{D82A41FA-1A79-4CD0-8DDC-F40F3AC9F15C}"/>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0" name="Text Placeholder 3">
            <a:extLst>
              <a:ext uri="{FF2B5EF4-FFF2-40B4-BE49-F238E27FC236}">
                <a16:creationId xmlns:a16="http://schemas.microsoft.com/office/drawing/2014/main" id="{C86144EA-516B-4715-A580-C84B50C08808}"/>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1" name="Slide Number Placeholder 9">
            <a:extLst>
              <a:ext uri="{FF2B5EF4-FFF2-40B4-BE49-F238E27FC236}">
                <a16:creationId xmlns:a16="http://schemas.microsoft.com/office/drawing/2014/main" id="{53D33763-326F-4530-AF76-CC64641ACC34}"/>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2" name="Text Placeholder 3">
            <a:extLst>
              <a:ext uri="{FF2B5EF4-FFF2-40B4-BE49-F238E27FC236}">
                <a16:creationId xmlns:a16="http://schemas.microsoft.com/office/drawing/2014/main" id="{D5638773-6AFC-4498-83F7-CA9406444B77}"/>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13" name="Content Placeholder 2">
            <a:extLst>
              <a:ext uri="{FF2B5EF4-FFF2-40B4-BE49-F238E27FC236}">
                <a16:creationId xmlns:a16="http://schemas.microsoft.com/office/drawing/2014/main" id="{DC7DCFF2-5867-4E6F-A164-E56D942C3EA8}"/>
              </a:ext>
            </a:extLst>
          </p:cNvPr>
          <p:cNvSpPr>
            <a:spLocks noGrp="1"/>
          </p:cNvSpPr>
          <p:nvPr>
            <p:ph sz="quarter" idx="28" hasCustomPrompt="1"/>
          </p:nvPr>
        </p:nvSpPr>
        <p:spPr>
          <a:xfrm>
            <a:off x="342989" y="1828800"/>
            <a:ext cx="7614363" cy="164592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6" name="Content Placeholder 2">
            <a:extLst>
              <a:ext uri="{FF2B5EF4-FFF2-40B4-BE49-F238E27FC236}">
                <a16:creationId xmlns:a16="http://schemas.microsoft.com/office/drawing/2014/main" id="{75B2F693-820E-4DC8-9332-76F8E4A28539}"/>
              </a:ext>
            </a:extLst>
          </p:cNvPr>
          <p:cNvSpPr>
            <a:spLocks noGrp="1"/>
          </p:cNvSpPr>
          <p:nvPr>
            <p:ph sz="quarter" idx="30" hasCustomPrompt="1"/>
          </p:nvPr>
        </p:nvSpPr>
        <p:spPr>
          <a:xfrm>
            <a:off x="342989" y="3657600"/>
            <a:ext cx="7614363" cy="210312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161437459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2 H Content with Titles (projected)">
    <p:spTree>
      <p:nvGrpSpPr>
        <p:cNvPr id="1" name=""/>
        <p:cNvGrpSpPr/>
        <p:nvPr/>
      </p:nvGrpSpPr>
      <p:grpSpPr>
        <a:xfrm>
          <a:off x="0" y="0"/>
          <a:ext cx="0" cy="0"/>
          <a:chOff x="0" y="0"/>
          <a:chExt cx="0" cy="0"/>
        </a:xfrm>
      </p:grpSpPr>
      <p:sp>
        <p:nvSpPr>
          <p:cNvPr id="17" name="Text Placeholder 20"/>
          <p:cNvSpPr>
            <a:spLocks noGrp="1"/>
          </p:cNvSpPr>
          <p:nvPr>
            <p:ph type="body" sz="quarter" idx="43" hasCustomPrompt="1"/>
          </p:nvPr>
        </p:nvSpPr>
        <p:spPr>
          <a:xfrm>
            <a:off x="342989" y="1280160"/>
            <a:ext cx="7614363"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sp>
        <p:nvSpPr>
          <p:cNvPr id="18" name="Text Placeholder 20"/>
          <p:cNvSpPr>
            <a:spLocks noGrp="1"/>
          </p:cNvSpPr>
          <p:nvPr>
            <p:ph type="body" sz="quarter" idx="44" hasCustomPrompt="1"/>
          </p:nvPr>
        </p:nvSpPr>
        <p:spPr>
          <a:xfrm>
            <a:off x="342989" y="3733800"/>
            <a:ext cx="7614363" cy="548640"/>
          </a:xfrm>
          <a:prstGeom prst="rect">
            <a:avLst/>
          </a:prstGeom>
        </p:spPr>
        <p:txBody>
          <a:bodyPr lIns="0" tIns="0" rIns="0" bIns="0" anchor="t" anchorCtr="0"/>
          <a:lstStyle>
            <a:lvl1pPr marL="0" marR="0" indent="0" algn="l" defTabSz="674437" rtl="0" eaLnBrk="1" fontAlgn="auto" latinLnBrk="0" hangingPunct="1">
              <a:lnSpc>
                <a:spcPct val="100000"/>
              </a:lnSpc>
              <a:spcBef>
                <a:spcPts val="0"/>
              </a:spcBef>
              <a:spcAft>
                <a:spcPts val="0"/>
              </a:spcAft>
              <a:buClrTx/>
              <a:buSzTx/>
              <a:buFont typeface="Arial" pitchFamily="34" charset="0"/>
              <a:buNone/>
              <a:tabLst/>
              <a:defRPr sz="1350" b="1">
                <a:solidFill>
                  <a:schemeClr val="tx1"/>
                </a:solidFill>
                <a:latin typeface="Arial" panose="020B0604020202020204" pitchFamily="34" charset="0"/>
                <a:cs typeface="Arial" panose="020B0604020202020204" pitchFamily="34" charset="0"/>
              </a:defRPr>
            </a:lvl1pPr>
            <a:lvl2pPr marL="1051" indent="0">
              <a:lnSpc>
                <a:spcPct val="100000"/>
              </a:lnSpc>
              <a:spcBef>
                <a:spcPts val="0"/>
              </a:spcBef>
              <a:spcAft>
                <a:spcPts val="0"/>
              </a:spcAft>
              <a:buFontTx/>
              <a:buNone/>
              <a:defRPr sz="1200"/>
            </a:lvl2pPr>
          </a:lstStyle>
          <a:p>
            <a:pPr lvl="0"/>
            <a:r>
              <a:rPr lang="en-US" dirty="0"/>
              <a:t>Chart/Table Head</a:t>
            </a:r>
          </a:p>
          <a:p>
            <a:pPr lvl="1"/>
            <a:r>
              <a:rPr lang="en-US" dirty="0"/>
              <a:t>Date</a:t>
            </a:r>
          </a:p>
        </p:txBody>
      </p:sp>
      <p:pic>
        <p:nvPicPr>
          <p:cNvPr id="10" name="Picture 10">
            <a:extLst>
              <a:ext uri="{FF2B5EF4-FFF2-40B4-BE49-F238E27FC236}">
                <a16:creationId xmlns:a16="http://schemas.microsoft.com/office/drawing/2014/main" id="{8A676B4C-824B-42CD-B098-BA889B4D236B}"/>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1" name="Text Placeholder 3">
            <a:extLst>
              <a:ext uri="{FF2B5EF4-FFF2-40B4-BE49-F238E27FC236}">
                <a16:creationId xmlns:a16="http://schemas.microsoft.com/office/drawing/2014/main" id="{49CE2C01-4E1C-4FB5-8C19-96ECC3785B7F}"/>
              </a:ext>
            </a:extLst>
          </p:cNvPr>
          <p:cNvSpPr>
            <a:spLocks noGrp="1"/>
          </p:cNvSpPr>
          <p:nvPr>
            <p:ph type="body" sz="quarter" idx="26" hasCustomPrompt="1"/>
          </p:nvPr>
        </p:nvSpPr>
        <p:spPr>
          <a:xfrm>
            <a:off x="342989" y="6124148"/>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a:t>Caveats</a:t>
            </a:r>
          </a:p>
          <a:p>
            <a:pPr lvl="1"/>
            <a:r>
              <a:rPr lang="en-US"/>
              <a:t>Performance Disclosure</a:t>
            </a:r>
          </a:p>
          <a:p>
            <a:pPr lvl="2"/>
            <a:r>
              <a:rPr lang="en-US"/>
              <a:t>Legal Disclosure Italicized</a:t>
            </a:r>
          </a:p>
        </p:txBody>
      </p:sp>
      <p:sp>
        <p:nvSpPr>
          <p:cNvPr id="12" name="Slide Number Placeholder 9">
            <a:extLst>
              <a:ext uri="{FF2B5EF4-FFF2-40B4-BE49-F238E27FC236}">
                <a16:creationId xmlns:a16="http://schemas.microsoft.com/office/drawing/2014/main" id="{29FF76CC-EEBB-45BF-B5F4-26E929AD2D9B}"/>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3" name="Text Placeholder 3">
            <a:extLst>
              <a:ext uri="{FF2B5EF4-FFF2-40B4-BE49-F238E27FC236}">
                <a16:creationId xmlns:a16="http://schemas.microsoft.com/office/drawing/2014/main" id="{785DEAA6-BA1A-4A8D-B3C8-6FEC7D0640DF}"/>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15" name="Content Placeholder 2">
            <a:extLst>
              <a:ext uri="{FF2B5EF4-FFF2-40B4-BE49-F238E27FC236}">
                <a16:creationId xmlns:a16="http://schemas.microsoft.com/office/drawing/2014/main" id="{6068EFA8-19E6-4737-B0E3-FC91D45BD5AC}"/>
              </a:ext>
            </a:extLst>
          </p:cNvPr>
          <p:cNvSpPr>
            <a:spLocks noGrp="1"/>
          </p:cNvSpPr>
          <p:nvPr>
            <p:ph sz="quarter" idx="28" hasCustomPrompt="1"/>
          </p:nvPr>
        </p:nvSpPr>
        <p:spPr>
          <a:xfrm>
            <a:off x="342989" y="1838332"/>
            <a:ext cx="7614363" cy="164592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
        <p:nvSpPr>
          <p:cNvPr id="16" name="Content Placeholder 2">
            <a:extLst>
              <a:ext uri="{FF2B5EF4-FFF2-40B4-BE49-F238E27FC236}">
                <a16:creationId xmlns:a16="http://schemas.microsoft.com/office/drawing/2014/main" id="{4D1C35C7-5403-4606-AB89-0B4D2888A5C5}"/>
              </a:ext>
            </a:extLst>
          </p:cNvPr>
          <p:cNvSpPr>
            <a:spLocks noGrp="1"/>
          </p:cNvSpPr>
          <p:nvPr>
            <p:ph sz="quarter" idx="45" hasCustomPrompt="1"/>
          </p:nvPr>
        </p:nvSpPr>
        <p:spPr>
          <a:xfrm>
            <a:off x="342989" y="4291968"/>
            <a:ext cx="7614363" cy="1645920"/>
          </a:xfrm>
          <a:prstGeom prst="rect">
            <a:avLst/>
          </a:prstGeom>
        </p:spPr>
        <p:txBody>
          <a:bodyPr wrap="square" lIns="0" tIns="0" rIns="0" bIns="0"/>
          <a:lstStyle>
            <a:lvl1pPr marL="0" indent="0">
              <a:lnSpc>
                <a:spcPct val="100000"/>
              </a:lnSpc>
              <a:spcBef>
                <a:spcPts val="0"/>
              </a:spcBef>
              <a:spcAft>
                <a:spcPts val="600"/>
              </a:spcAft>
              <a:buClr>
                <a:schemeClr val="accent4"/>
              </a:buClr>
              <a:buNone/>
              <a:defRPr sz="1500" b="1">
                <a:solidFill>
                  <a:srgbClr val="3769FF"/>
                </a:solidFill>
                <a:latin typeface="Arial" panose="020B0604020202020204" pitchFamily="34" charset="0"/>
                <a:cs typeface="Arial" panose="020B0604020202020204" pitchFamily="34" charset="0"/>
              </a:defRPr>
            </a:lvl1pPr>
            <a:lvl2pPr marL="0" indent="0">
              <a:lnSpc>
                <a:spcPct val="100000"/>
              </a:lnSpc>
              <a:spcBef>
                <a:spcPts val="0"/>
              </a:spcBef>
              <a:spcAft>
                <a:spcPts val="600"/>
              </a:spcAft>
              <a:buClr>
                <a:schemeClr val="accent4"/>
              </a:buClr>
              <a:buNone/>
              <a:defRPr sz="1500" baseline="0">
                <a:latin typeface="Arial" panose="020B0604020202020204" pitchFamily="34" charset="0"/>
                <a:cs typeface="Arial" panose="020B0604020202020204" pitchFamily="34" charset="0"/>
              </a:defRPr>
            </a:lvl2pPr>
            <a:lvl3pPr marL="171496"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3pPr>
            <a:lvl4pPr marL="349851"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4pPr>
            <a:lvl5pPr marL="521347" indent="-171496">
              <a:lnSpc>
                <a:spcPct val="100000"/>
              </a:lnSpc>
              <a:spcBef>
                <a:spcPts val="0"/>
              </a:spcBef>
              <a:spcAft>
                <a:spcPts val="300"/>
              </a:spcAft>
              <a:buClr>
                <a:srgbClr val="3769FF"/>
              </a:buClr>
              <a:buSzPct val="110000"/>
              <a:defRPr sz="1500">
                <a:latin typeface="Arial" panose="020B0604020202020204" pitchFamily="34" charset="0"/>
                <a:cs typeface="Arial" panose="020B0604020202020204" pitchFamily="34" charset="0"/>
              </a:defRPr>
            </a:lvl5pPr>
          </a:lstStyle>
          <a:p>
            <a:pPr lvl="0"/>
            <a:r>
              <a:rPr lang="en-US" dirty="0"/>
              <a:t>Subhead</a:t>
            </a:r>
          </a:p>
          <a:p>
            <a:pPr lvl="1"/>
            <a:r>
              <a:rPr lang="en-US" dirty="0"/>
              <a:t>Body Copy</a:t>
            </a:r>
          </a:p>
          <a:p>
            <a:pPr lvl="2"/>
            <a:r>
              <a:rPr lang="en-US" dirty="0"/>
              <a:t>First level bullet</a:t>
            </a:r>
          </a:p>
          <a:p>
            <a:pPr lvl="3"/>
            <a:r>
              <a:rPr lang="en-US" dirty="0"/>
              <a:t>Second level bullet</a:t>
            </a:r>
          </a:p>
          <a:p>
            <a:pPr lvl="4"/>
            <a:r>
              <a:rPr lang="en-US" dirty="0"/>
              <a:t>Third level bullet</a:t>
            </a:r>
          </a:p>
          <a:p>
            <a:pPr lvl="4"/>
            <a:endParaRPr lang="en-US" dirty="0"/>
          </a:p>
        </p:txBody>
      </p:sp>
    </p:spTree>
    <p:extLst>
      <p:ext uri="{BB962C8B-B14F-4D97-AF65-F5344CB8AC3E}">
        <p14:creationId xmlns:p14="http://schemas.microsoft.com/office/powerpoint/2010/main" val="157821678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2 Table medium (print)">
    <p:spTree>
      <p:nvGrpSpPr>
        <p:cNvPr id="1" name=""/>
        <p:cNvGrpSpPr/>
        <p:nvPr/>
      </p:nvGrpSpPr>
      <p:grpSpPr>
        <a:xfrm>
          <a:off x="0" y="0"/>
          <a:ext cx="0" cy="0"/>
          <a:chOff x="0" y="0"/>
          <a:chExt cx="0" cy="0"/>
        </a:xfrm>
      </p:grpSpPr>
      <p:sp>
        <p:nvSpPr>
          <p:cNvPr id="8" name="Text Placeholder 20"/>
          <p:cNvSpPr>
            <a:spLocks noGrp="1"/>
          </p:cNvSpPr>
          <p:nvPr>
            <p:ph type="body" sz="quarter" idx="10" hasCustomPrompt="1"/>
          </p:nvPr>
        </p:nvSpPr>
        <p:spPr>
          <a:xfrm>
            <a:off x="342989" y="1280160"/>
            <a:ext cx="4047274" cy="548640"/>
          </a:xfrm>
          <a:prstGeom prst="rect">
            <a:avLst/>
          </a:prstGeom>
        </p:spPr>
        <p:txBody>
          <a:bodyPr lIns="0" tIns="0" rIns="0" bIns="0"/>
          <a:lstStyle>
            <a:lvl1pPr marL="0" indent="0">
              <a:lnSpc>
                <a:spcPct val="100000"/>
              </a:lnSpc>
              <a:spcBef>
                <a:spcPts val="180"/>
              </a:spcBef>
              <a:spcAft>
                <a:spcPts val="0"/>
              </a:spcAft>
              <a:buNone/>
              <a:defRPr sz="900" b="1">
                <a:solidFill>
                  <a:schemeClr val="tx1"/>
                </a:solidFill>
                <a:latin typeface="Arial" panose="020B0604020202020204" pitchFamily="34" charset="0"/>
                <a:cs typeface="Arial" panose="020B0604020202020204" pitchFamily="34" charset="0"/>
              </a:defRPr>
            </a:lvl1pPr>
            <a:lvl2pPr marL="0" indent="0">
              <a:lnSpc>
                <a:spcPct val="100000"/>
              </a:lnSpc>
              <a:spcBef>
                <a:spcPts val="180"/>
              </a:spcBef>
              <a:spcAft>
                <a:spcPts val="0"/>
              </a:spcAft>
              <a:buFontTx/>
              <a:buNone/>
              <a:defRPr sz="750"/>
            </a:lvl2pPr>
          </a:lstStyle>
          <a:p>
            <a:pPr lvl="0"/>
            <a:r>
              <a:rPr lang="en-US"/>
              <a:t>Chart/Table Head</a:t>
            </a:r>
          </a:p>
          <a:p>
            <a:pPr lvl="1"/>
            <a:r>
              <a:rPr lang="en-US"/>
              <a:t>Date</a:t>
            </a:r>
          </a:p>
        </p:txBody>
      </p:sp>
      <p:sp>
        <p:nvSpPr>
          <p:cNvPr id="3" name="Table Placeholder 2"/>
          <p:cNvSpPr>
            <a:spLocks noGrp="1"/>
          </p:cNvSpPr>
          <p:nvPr>
            <p:ph type="tbl" sz="quarter" idx="24"/>
          </p:nvPr>
        </p:nvSpPr>
        <p:spPr>
          <a:xfrm>
            <a:off x="342989" y="1737362"/>
            <a:ext cx="4047274" cy="3976687"/>
          </a:xfrm>
          <a:prstGeom prst="rect">
            <a:avLst/>
          </a:prstGeom>
        </p:spPr>
        <p:txBody>
          <a:bodyPr lIns="0" tIns="0" rIns="0" bIns="0"/>
          <a:lstStyle>
            <a:lvl1pPr marL="0" indent="0">
              <a:buNone/>
              <a:defRPr sz="750"/>
            </a:lvl1pPr>
          </a:lstStyle>
          <a:p>
            <a:r>
              <a:rPr lang="en-US"/>
              <a:t>Click icon to add table</a:t>
            </a:r>
            <a:endParaRPr lang="en-US" dirty="0"/>
          </a:p>
        </p:txBody>
      </p:sp>
      <p:sp>
        <p:nvSpPr>
          <p:cNvPr id="11" name="Table Placeholder 2"/>
          <p:cNvSpPr>
            <a:spLocks noGrp="1"/>
          </p:cNvSpPr>
          <p:nvPr>
            <p:ph type="tbl" sz="quarter" idx="25"/>
          </p:nvPr>
        </p:nvSpPr>
        <p:spPr>
          <a:xfrm>
            <a:off x="4733253" y="1737362"/>
            <a:ext cx="4047274" cy="3976687"/>
          </a:xfrm>
          <a:prstGeom prst="rect">
            <a:avLst/>
          </a:prstGeom>
        </p:spPr>
        <p:txBody>
          <a:bodyPr lIns="0" tIns="0" rIns="0" bIns="0"/>
          <a:lstStyle>
            <a:lvl1pPr marL="0" indent="0">
              <a:buNone/>
              <a:defRPr sz="750"/>
            </a:lvl1pPr>
          </a:lstStyle>
          <a:p>
            <a:r>
              <a:rPr lang="en-US"/>
              <a:t>Click icon to add table</a:t>
            </a:r>
            <a:endParaRPr lang="en-US" dirty="0"/>
          </a:p>
        </p:txBody>
      </p:sp>
      <p:sp>
        <p:nvSpPr>
          <p:cNvPr id="9" name="Text Placeholder 3">
            <a:extLst>
              <a:ext uri="{FF2B5EF4-FFF2-40B4-BE49-F238E27FC236}">
                <a16:creationId xmlns:a16="http://schemas.microsoft.com/office/drawing/2014/main" id="{F9903F90-46F1-4E09-A785-626256AF4EA3}"/>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0" name="Picture 9">
            <a:extLst>
              <a:ext uri="{FF2B5EF4-FFF2-40B4-BE49-F238E27FC236}">
                <a16:creationId xmlns:a16="http://schemas.microsoft.com/office/drawing/2014/main" id="{2CABF8F8-A4C5-40E5-9B21-61F5D6F70430}"/>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2" name="Slide Number Placeholder 9">
            <a:extLst>
              <a:ext uri="{FF2B5EF4-FFF2-40B4-BE49-F238E27FC236}">
                <a16:creationId xmlns:a16="http://schemas.microsoft.com/office/drawing/2014/main" id="{2805E174-C1A1-4B30-9929-6E0462B39BA4}"/>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4" name="Text Placeholder 3">
            <a:extLst>
              <a:ext uri="{FF2B5EF4-FFF2-40B4-BE49-F238E27FC236}">
                <a16:creationId xmlns:a16="http://schemas.microsoft.com/office/drawing/2014/main" id="{78A4F4B4-4B7D-4E3B-A250-D1EF0E6B36DF}"/>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Tree>
    <p:extLst>
      <p:ext uri="{BB962C8B-B14F-4D97-AF65-F5344CB8AC3E}">
        <p14:creationId xmlns:p14="http://schemas.microsoft.com/office/powerpoint/2010/main" val="3476923097"/>
      </p:ext>
    </p:extLst>
  </p:cSld>
  <p:clrMapOvr>
    <a:masterClrMapping/>
  </p:clrMapOvr>
  <p:extLst>
    <p:ext uri="{DCECCB84-F9BA-43D5-87BE-67443E8EF086}">
      <p15:sldGuideLst xmlns:p15="http://schemas.microsoft.com/office/powerpoint/2012/main">
        <p15:guide id="1" orient="horz" pos="4104">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2 Table w/subhead (print)">
    <p:spTree>
      <p:nvGrpSpPr>
        <p:cNvPr id="1" name=""/>
        <p:cNvGrpSpPr/>
        <p:nvPr/>
      </p:nvGrpSpPr>
      <p:grpSpPr>
        <a:xfrm>
          <a:off x="0" y="0"/>
          <a:ext cx="0" cy="0"/>
          <a:chOff x="0" y="0"/>
          <a:chExt cx="0" cy="0"/>
        </a:xfrm>
      </p:grpSpPr>
      <p:sp>
        <p:nvSpPr>
          <p:cNvPr id="3" name="Table Placeholder 2"/>
          <p:cNvSpPr>
            <a:spLocks noGrp="1"/>
          </p:cNvSpPr>
          <p:nvPr>
            <p:ph type="tbl" sz="quarter" idx="16"/>
          </p:nvPr>
        </p:nvSpPr>
        <p:spPr>
          <a:xfrm>
            <a:off x="341846" y="1828802"/>
            <a:ext cx="4047274" cy="2281797"/>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20" name="Table Placeholder 2"/>
          <p:cNvSpPr>
            <a:spLocks noGrp="1"/>
          </p:cNvSpPr>
          <p:nvPr>
            <p:ph type="tbl" sz="quarter" idx="17"/>
          </p:nvPr>
        </p:nvSpPr>
        <p:spPr>
          <a:xfrm>
            <a:off x="4733253" y="1828802"/>
            <a:ext cx="4047274" cy="2281797"/>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15" name="Text Placeholder 20"/>
          <p:cNvSpPr>
            <a:spLocks noGrp="1"/>
          </p:cNvSpPr>
          <p:nvPr>
            <p:ph type="body" sz="quarter" idx="10" hasCustomPrompt="1"/>
          </p:nvPr>
        </p:nvSpPr>
        <p:spPr>
          <a:xfrm>
            <a:off x="341846" y="1280160"/>
            <a:ext cx="4047274" cy="548640"/>
          </a:xfrm>
          <a:prstGeom prst="rect">
            <a:avLst/>
          </a:prstGeom>
        </p:spPr>
        <p:txBody>
          <a:bodyPr lIns="0" tIns="0" rIns="0" bIns="0"/>
          <a:lstStyle>
            <a:lvl1pPr marL="0" indent="0">
              <a:lnSpc>
                <a:spcPct val="100000"/>
              </a:lnSpc>
              <a:spcBef>
                <a:spcPts val="180"/>
              </a:spcBef>
              <a:spcAft>
                <a:spcPts val="0"/>
              </a:spcAft>
              <a:buNone/>
              <a:defRPr sz="900" b="1">
                <a:solidFill>
                  <a:schemeClr val="tx1"/>
                </a:solidFill>
                <a:latin typeface="Arial" panose="020B0604020202020204" pitchFamily="34" charset="0"/>
                <a:cs typeface="Arial" panose="020B0604020202020204" pitchFamily="34" charset="0"/>
              </a:defRPr>
            </a:lvl1pPr>
            <a:lvl2pPr marL="0" indent="0">
              <a:lnSpc>
                <a:spcPct val="100000"/>
              </a:lnSpc>
              <a:spcBef>
                <a:spcPts val="180"/>
              </a:spcBef>
              <a:spcAft>
                <a:spcPts val="0"/>
              </a:spcAft>
              <a:buFontTx/>
              <a:buNone/>
              <a:defRPr sz="750"/>
            </a:lvl2pPr>
          </a:lstStyle>
          <a:p>
            <a:pPr lvl="0"/>
            <a:r>
              <a:rPr lang="en-US" dirty="0"/>
              <a:t>Chart/Table Head</a:t>
            </a:r>
          </a:p>
          <a:p>
            <a:pPr lvl="1"/>
            <a:r>
              <a:rPr lang="en-US" dirty="0"/>
              <a:t>Date</a:t>
            </a:r>
          </a:p>
        </p:txBody>
      </p:sp>
      <p:sp>
        <p:nvSpPr>
          <p:cNvPr id="11" name="Text Placeholder 3">
            <a:extLst>
              <a:ext uri="{FF2B5EF4-FFF2-40B4-BE49-F238E27FC236}">
                <a16:creationId xmlns:a16="http://schemas.microsoft.com/office/drawing/2014/main" id="{0E8F4724-FEF0-4856-B65B-AF0CB798B867}"/>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2" name="Picture 11">
            <a:extLst>
              <a:ext uri="{FF2B5EF4-FFF2-40B4-BE49-F238E27FC236}">
                <a16:creationId xmlns:a16="http://schemas.microsoft.com/office/drawing/2014/main" id="{38E5C619-F608-4143-A0E7-ED9EDF80B869}"/>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3" name="Slide Number Placeholder 9">
            <a:extLst>
              <a:ext uri="{FF2B5EF4-FFF2-40B4-BE49-F238E27FC236}">
                <a16:creationId xmlns:a16="http://schemas.microsoft.com/office/drawing/2014/main" id="{A77A284B-0E3B-4968-BF65-FE766BCCA8D6}"/>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6" name="Text Placeholder 3">
            <a:extLst>
              <a:ext uri="{FF2B5EF4-FFF2-40B4-BE49-F238E27FC236}">
                <a16:creationId xmlns:a16="http://schemas.microsoft.com/office/drawing/2014/main" id="{FBC3F3F2-6862-42A8-90DA-AC51360A94AF}"/>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10" name="Text Placeholder 20"/>
          <p:cNvSpPr>
            <a:spLocks noGrp="1"/>
          </p:cNvSpPr>
          <p:nvPr>
            <p:ph type="body" sz="quarter" idx="19" hasCustomPrompt="1"/>
          </p:nvPr>
        </p:nvSpPr>
        <p:spPr>
          <a:xfrm>
            <a:off x="342989" y="1691640"/>
            <a:ext cx="4047274" cy="135784"/>
          </a:xfrm>
          <a:prstGeom prst="rect">
            <a:avLst/>
          </a:prstGeom>
        </p:spPr>
        <p:txBody>
          <a:bodyPr lIns="0" tIns="0" rIns="0" bIns="0"/>
          <a:lstStyle>
            <a:lvl1pPr marL="0" indent="0">
              <a:lnSpc>
                <a:spcPts val="794"/>
              </a:lnSpc>
              <a:spcAft>
                <a:spcPts val="0"/>
              </a:spcAft>
              <a:buNone/>
              <a:defRPr sz="750" b="1" baseline="0">
                <a:solidFill>
                  <a:srgbClr val="3769FF"/>
                </a:solidFill>
                <a:latin typeface="Arial" panose="020B0604020202020204" pitchFamily="34" charset="0"/>
                <a:cs typeface="Arial" panose="020B0604020202020204" pitchFamily="34" charset="0"/>
              </a:defRPr>
            </a:lvl1pPr>
          </a:lstStyle>
          <a:p>
            <a:pPr lvl="0"/>
            <a:r>
              <a:rPr lang="en-US" dirty="0"/>
              <a:t>Chart/Table Subhead</a:t>
            </a:r>
          </a:p>
        </p:txBody>
      </p:sp>
    </p:spTree>
    <p:extLst>
      <p:ext uri="{BB962C8B-B14F-4D97-AF65-F5344CB8AC3E}">
        <p14:creationId xmlns:p14="http://schemas.microsoft.com/office/powerpoint/2010/main" val="41380597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1_2 Table (print)">
    <p:spTree>
      <p:nvGrpSpPr>
        <p:cNvPr id="1" name=""/>
        <p:cNvGrpSpPr/>
        <p:nvPr/>
      </p:nvGrpSpPr>
      <p:grpSpPr>
        <a:xfrm>
          <a:off x="0" y="0"/>
          <a:ext cx="0" cy="0"/>
          <a:chOff x="0" y="0"/>
          <a:chExt cx="0" cy="0"/>
        </a:xfrm>
      </p:grpSpPr>
      <p:sp>
        <p:nvSpPr>
          <p:cNvPr id="15" name="Slide Number Placeholder 9">
            <a:extLst>
              <a:ext uri="{FF2B5EF4-FFF2-40B4-BE49-F238E27FC236}">
                <a16:creationId xmlns:a16="http://schemas.microsoft.com/office/drawing/2014/main" id="{7824D492-E6DF-4E3E-94D3-5621BF883330}"/>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7" name="Text Placeholder 3">
            <a:extLst>
              <a:ext uri="{FF2B5EF4-FFF2-40B4-BE49-F238E27FC236}">
                <a16:creationId xmlns:a16="http://schemas.microsoft.com/office/drawing/2014/main" id="{6B9E88E6-488E-4431-8D2B-2ED58767442D}"/>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25" name="Table Placeholder 2"/>
          <p:cNvSpPr>
            <a:spLocks noGrp="1"/>
          </p:cNvSpPr>
          <p:nvPr>
            <p:ph type="tbl" sz="quarter" idx="21"/>
          </p:nvPr>
        </p:nvSpPr>
        <p:spPr>
          <a:xfrm>
            <a:off x="4733253" y="3224032"/>
            <a:ext cx="4047274" cy="1280160"/>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20" name="Table Placeholder 2"/>
          <p:cNvSpPr>
            <a:spLocks noGrp="1"/>
          </p:cNvSpPr>
          <p:nvPr>
            <p:ph type="tbl" sz="quarter" idx="17"/>
          </p:nvPr>
        </p:nvSpPr>
        <p:spPr>
          <a:xfrm>
            <a:off x="4733253" y="1740802"/>
            <a:ext cx="4047274" cy="1280160"/>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3" name="Table Placeholder 2"/>
          <p:cNvSpPr>
            <a:spLocks noGrp="1"/>
          </p:cNvSpPr>
          <p:nvPr>
            <p:ph type="tbl" sz="quarter" idx="16"/>
          </p:nvPr>
        </p:nvSpPr>
        <p:spPr>
          <a:xfrm>
            <a:off x="342989" y="1740802"/>
            <a:ext cx="4047274" cy="2763390"/>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18" name="Text Placeholder 20"/>
          <p:cNvSpPr>
            <a:spLocks noGrp="1"/>
          </p:cNvSpPr>
          <p:nvPr>
            <p:ph type="body" sz="quarter" idx="10" hasCustomPrompt="1"/>
          </p:nvPr>
        </p:nvSpPr>
        <p:spPr>
          <a:xfrm>
            <a:off x="342991" y="1280160"/>
            <a:ext cx="4047274" cy="548640"/>
          </a:xfrm>
          <a:prstGeom prst="rect">
            <a:avLst/>
          </a:prstGeom>
        </p:spPr>
        <p:txBody>
          <a:bodyPr lIns="0" tIns="0" rIns="0" bIns="0"/>
          <a:lstStyle>
            <a:lvl1pPr marL="0" indent="0">
              <a:lnSpc>
                <a:spcPct val="100000"/>
              </a:lnSpc>
              <a:spcBef>
                <a:spcPts val="180"/>
              </a:spcBef>
              <a:spcAft>
                <a:spcPts val="0"/>
              </a:spcAft>
              <a:buNone/>
              <a:defRPr sz="900" b="1">
                <a:solidFill>
                  <a:schemeClr val="tx1"/>
                </a:solidFill>
                <a:latin typeface="Arial" panose="020B0604020202020204" pitchFamily="34" charset="0"/>
                <a:cs typeface="Arial" panose="020B0604020202020204" pitchFamily="34" charset="0"/>
              </a:defRPr>
            </a:lvl1pPr>
            <a:lvl2pPr marL="0" indent="0">
              <a:lnSpc>
                <a:spcPct val="100000"/>
              </a:lnSpc>
              <a:spcBef>
                <a:spcPts val="180"/>
              </a:spcBef>
              <a:spcAft>
                <a:spcPts val="0"/>
              </a:spcAft>
              <a:buFontTx/>
              <a:buNone/>
              <a:defRPr sz="750"/>
            </a:lvl2pPr>
          </a:lstStyle>
          <a:p>
            <a:pPr lvl="0"/>
            <a:r>
              <a:rPr lang="en-US"/>
              <a:t>Chart/Table Head</a:t>
            </a:r>
          </a:p>
          <a:p>
            <a:pPr lvl="1"/>
            <a:r>
              <a:rPr lang="en-US"/>
              <a:t>Date</a:t>
            </a:r>
          </a:p>
        </p:txBody>
      </p:sp>
      <p:sp>
        <p:nvSpPr>
          <p:cNvPr id="13" name="Text Placeholder 3">
            <a:extLst>
              <a:ext uri="{FF2B5EF4-FFF2-40B4-BE49-F238E27FC236}">
                <a16:creationId xmlns:a16="http://schemas.microsoft.com/office/drawing/2014/main" id="{E8B11B09-288B-4555-B972-61E0D302D115}"/>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4" name="Picture 14">
            <a:extLst>
              <a:ext uri="{FF2B5EF4-FFF2-40B4-BE49-F238E27FC236}">
                <a16:creationId xmlns:a16="http://schemas.microsoft.com/office/drawing/2014/main" id="{C322495F-4BEC-407A-A8F3-72D8F7D3A169}"/>
              </a:ext>
            </a:extLst>
          </p:cNvPr>
          <p:cNvPicPr>
            <a:picLocks noChangeAspect="1"/>
          </p:cNvPicPr>
          <p:nvPr userDrawn="1"/>
        </p:nvPicPr>
        <p:blipFill rotWithShape="1">
          <a:blip r:embed="rId2"/>
          <a:stretch/>
        </p:blipFill>
        <p:spPr>
          <a:xfrm>
            <a:off x="7610925" y="91440"/>
            <a:ext cx="1341914" cy="659070"/>
          </a:xfrm>
          <a:prstGeom prst="rect">
            <a:avLst/>
          </a:prstGeom>
        </p:spPr>
      </p:pic>
    </p:spTree>
    <p:extLst>
      <p:ext uri="{BB962C8B-B14F-4D97-AF65-F5344CB8AC3E}">
        <p14:creationId xmlns:p14="http://schemas.microsoft.com/office/powerpoint/2010/main" val="2542782873"/>
      </p:ext>
    </p:extLst>
  </p:cSld>
  <p:clrMapOvr>
    <a:masterClrMapping/>
  </p:clrMapOvr>
  <p:extLst>
    <p:ext uri="{DCECCB84-F9BA-43D5-87BE-67443E8EF086}">
      <p15:sldGuideLst xmlns:p15="http://schemas.microsoft.com/office/powerpoint/2012/main">
        <p15:guide id="1" orient="horz" pos="2808">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3_2 Table (print)">
    <p:spTree>
      <p:nvGrpSpPr>
        <p:cNvPr id="1" name=""/>
        <p:cNvGrpSpPr/>
        <p:nvPr/>
      </p:nvGrpSpPr>
      <p:grpSpPr>
        <a:xfrm>
          <a:off x="0" y="0"/>
          <a:ext cx="0" cy="0"/>
          <a:chOff x="0" y="0"/>
          <a:chExt cx="0" cy="0"/>
        </a:xfrm>
      </p:grpSpPr>
      <p:sp>
        <p:nvSpPr>
          <p:cNvPr id="22" name="Table Placeholder 2"/>
          <p:cNvSpPr>
            <a:spLocks noGrp="1"/>
          </p:cNvSpPr>
          <p:nvPr>
            <p:ph type="tbl" sz="quarter" idx="19"/>
          </p:nvPr>
        </p:nvSpPr>
        <p:spPr>
          <a:xfrm>
            <a:off x="342989" y="4085868"/>
            <a:ext cx="4047274" cy="564776"/>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21" name="Table Placeholder 2"/>
          <p:cNvSpPr>
            <a:spLocks noGrp="1"/>
          </p:cNvSpPr>
          <p:nvPr>
            <p:ph type="tbl" sz="quarter" idx="18"/>
          </p:nvPr>
        </p:nvSpPr>
        <p:spPr>
          <a:xfrm>
            <a:off x="342989" y="2624299"/>
            <a:ext cx="4047274" cy="564776"/>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3" name="Table Placeholder 2"/>
          <p:cNvSpPr>
            <a:spLocks noGrp="1"/>
          </p:cNvSpPr>
          <p:nvPr>
            <p:ph type="tbl" sz="quarter" idx="16"/>
          </p:nvPr>
        </p:nvSpPr>
        <p:spPr>
          <a:xfrm>
            <a:off x="342989" y="1892808"/>
            <a:ext cx="4047274" cy="564776"/>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20" name="Table Placeholder 2"/>
          <p:cNvSpPr>
            <a:spLocks noGrp="1"/>
          </p:cNvSpPr>
          <p:nvPr>
            <p:ph type="tbl" sz="quarter" idx="17"/>
          </p:nvPr>
        </p:nvSpPr>
        <p:spPr>
          <a:xfrm>
            <a:off x="4733253" y="1893515"/>
            <a:ext cx="4047274" cy="943984"/>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23" name="Table Placeholder 2"/>
          <p:cNvSpPr>
            <a:spLocks noGrp="1"/>
          </p:cNvSpPr>
          <p:nvPr>
            <p:ph type="tbl" sz="quarter" idx="20"/>
          </p:nvPr>
        </p:nvSpPr>
        <p:spPr>
          <a:xfrm>
            <a:off x="342989" y="3355083"/>
            <a:ext cx="4047274" cy="564776"/>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25" name="Table Placeholder 2"/>
          <p:cNvSpPr>
            <a:spLocks noGrp="1"/>
          </p:cNvSpPr>
          <p:nvPr>
            <p:ph type="tbl" sz="quarter" idx="21"/>
          </p:nvPr>
        </p:nvSpPr>
        <p:spPr>
          <a:xfrm>
            <a:off x="4733253" y="3364988"/>
            <a:ext cx="4047274" cy="1290918"/>
          </a:xfrm>
          <a:prstGeom prst="rect">
            <a:avLst/>
          </a:prstGeom>
        </p:spPr>
        <p:txBody>
          <a:bodyPr lIns="0" tIns="0" rIns="0" bIns="0" rtlCol="0"/>
          <a:lstStyle>
            <a:lvl1pPr marL="0" indent="0">
              <a:buNone/>
              <a:defRPr sz="750"/>
            </a:lvl1pPr>
          </a:lstStyle>
          <a:p>
            <a:pPr lvl="0"/>
            <a:r>
              <a:rPr lang="en-US" noProof="0"/>
              <a:t>Click icon to add table</a:t>
            </a:r>
            <a:endParaRPr lang="en-US" noProof="0" dirty="0"/>
          </a:p>
        </p:txBody>
      </p:sp>
      <p:sp>
        <p:nvSpPr>
          <p:cNvPr id="28" name="Text Placeholder 20"/>
          <p:cNvSpPr>
            <a:spLocks noGrp="1"/>
          </p:cNvSpPr>
          <p:nvPr>
            <p:ph type="body" sz="quarter" idx="10" hasCustomPrompt="1"/>
          </p:nvPr>
        </p:nvSpPr>
        <p:spPr>
          <a:xfrm>
            <a:off x="342989" y="1280160"/>
            <a:ext cx="4047274" cy="548640"/>
          </a:xfrm>
          <a:prstGeom prst="rect">
            <a:avLst/>
          </a:prstGeom>
        </p:spPr>
        <p:txBody>
          <a:bodyPr lIns="0" tIns="0" rIns="0" bIns="0"/>
          <a:lstStyle>
            <a:lvl1pPr marL="0" indent="0">
              <a:lnSpc>
                <a:spcPct val="100000"/>
              </a:lnSpc>
              <a:spcBef>
                <a:spcPts val="180"/>
              </a:spcBef>
              <a:spcAft>
                <a:spcPts val="0"/>
              </a:spcAft>
              <a:buNone/>
              <a:defRPr sz="900" b="1">
                <a:solidFill>
                  <a:schemeClr val="tx1"/>
                </a:solidFill>
                <a:latin typeface="Arial" panose="020B0604020202020204" pitchFamily="34" charset="0"/>
                <a:cs typeface="Arial" panose="020B0604020202020204" pitchFamily="34" charset="0"/>
              </a:defRPr>
            </a:lvl1pPr>
            <a:lvl2pPr marL="0" indent="0">
              <a:lnSpc>
                <a:spcPct val="100000"/>
              </a:lnSpc>
              <a:spcBef>
                <a:spcPts val="180"/>
              </a:spcBef>
              <a:spcAft>
                <a:spcPts val="0"/>
              </a:spcAft>
              <a:buFontTx/>
              <a:buNone/>
              <a:defRPr sz="750"/>
            </a:lvl2pPr>
          </a:lstStyle>
          <a:p>
            <a:pPr lvl="0"/>
            <a:r>
              <a:rPr lang="en-US"/>
              <a:t>Chart/Table Head</a:t>
            </a:r>
          </a:p>
          <a:p>
            <a:pPr lvl="1"/>
            <a:r>
              <a:rPr lang="en-US"/>
              <a:t>Date</a:t>
            </a:r>
          </a:p>
        </p:txBody>
      </p:sp>
      <p:sp>
        <p:nvSpPr>
          <p:cNvPr id="13" name="Text Placeholder 3">
            <a:extLst>
              <a:ext uri="{FF2B5EF4-FFF2-40B4-BE49-F238E27FC236}">
                <a16:creationId xmlns:a16="http://schemas.microsoft.com/office/drawing/2014/main" id="{DEA90A6B-18CA-4F39-84EF-C3A8BC61C7C1}"/>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14" name="Picture 13">
            <a:extLst>
              <a:ext uri="{FF2B5EF4-FFF2-40B4-BE49-F238E27FC236}">
                <a16:creationId xmlns:a16="http://schemas.microsoft.com/office/drawing/2014/main" id="{EF71D800-2F69-402E-A896-530DC7049736}"/>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5" name="Slide Number Placeholder 9">
            <a:extLst>
              <a:ext uri="{FF2B5EF4-FFF2-40B4-BE49-F238E27FC236}">
                <a16:creationId xmlns:a16="http://schemas.microsoft.com/office/drawing/2014/main" id="{C37E7F9B-0B3D-4109-AF7F-6273015D510C}"/>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7" name="Text Placeholder 3">
            <a:extLst>
              <a:ext uri="{FF2B5EF4-FFF2-40B4-BE49-F238E27FC236}">
                <a16:creationId xmlns:a16="http://schemas.microsoft.com/office/drawing/2014/main" id="{D5D11E1F-DC50-4F95-BF45-BCBC5BDD8745}"/>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Tree>
    <p:extLst>
      <p:ext uri="{BB962C8B-B14F-4D97-AF65-F5344CB8AC3E}">
        <p14:creationId xmlns:p14="http://schemas.microsoft.com/office/powerpoint/2010/main" val="318896087"/>
      </p:ext>
    </p:extLst>
  </p:cSld>
  <p:clrMapOvr>
    <a:masterClrMapping/>
  </p:clrMapOvr>
  <p:extLst>
    <p:ext uri="{DCECCB84-F9BA-43D5-87BE-67443E8EF086}">
      <p15:sldGuideLst xmlns:p15="http://schemas.microsoft.com/office/powerpoint/2012/main">
        <p15:guide id="1" orient="horz" pos="2808">
          <p15:clr>
            <a:srgbClr val="FBAE40"/>
          </p15:clr>
        </p15:guide>
        <p15:guide id="2" pos="7367">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 Management Profile (projected)">
    <p:spTree>
      <p:nvGrpSpPr>
        <p:cNvPr id="1" name=""/>
        <p:cNvGrpSpPr/>
        <p:nvPr/>
      </p:nvGrpSpPr>
      <p:grpSpPr>
        <a:xfrm>
          <a:off x="0" y="0"/>
          <a:ext cx="0" cy="0"/>
          <a:chOff x="0" y="0"/>
          <a:chExt cx="0" cy="0"/>
        </a:xfrm>
      </p:grpSpPr>
      <p:sp>
        <p:nvSpPr>
          <p:cNvPr id="11" name="Slide Number Placeholder 9">
            <a:extLst>
              <a:ext uri="{FF2B5EF4-FFF2-40B4-BE49-F238E27FC236}">
                <a16:creationId xmlns:a16="http://schemas.microsoft.com/office/drawing/2014/main" id="{AFC56778-A3E0-47E7-9B08-2A94D6C24017}"/>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2" name="Text Placeholder 3">
            <a:extLst>
              <a:ext uri="{FF2B5EF4-FFF2-40B4-BE49-F238E27FC236}">
                <a16:creationId xmlns:a16="http://schemas.microsoft.com/office/drawing/2014/main" id="{C454B2E7-DF26-41E4-99FA-93295EB9B495}"/>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8" name="Text Placeholder 2">
            <a:extLst>
              <a:ext uri="{FF2B5EF4-FFF2-40B4-BE49-F238E27FC236}">
                <a16:creationId xmlns:a16="http://schemas.microsoft.com/office/drawing/2014/main" id="{1A984615-9E19-484D-9BFD-BB57D88D39FA}"/>
              </a:ext>
            </a:extLst>
          </p:cNvPr>
          <p:cNvSpPr>
            <a:spLocks noGrp="1"/>
          </p:cNvSpPr>
          <p:nvPr>
            <p:ph type="body" sz="quarter" idx="37" hasCustomPrompt="1"/>
          </p:nvPr>
        </p:nvSpPr>
        <p:spPr>
          <a:xfrm>
            <a:off x="1148286" y="1276350"/>
            <a:ext cx="6516797" cy="1243584"/>
          </a:xfrm>
          <a:prstGeom prst="rect">
            <a:avLst/>
          </a:prstGeom>
        </p:spPr>
        <p:txBody>
          <a:bodyPr lIns="0" tIns="0" rIns="0" bIns="0">
            <a:noAutofit/>
          </a:bodyPr>
          <a:lstStyle>
            <a:lvl1pPr marL="0" marR="0" indent="0" algn="l" defTabSz="605312" rtl="0" eaLnBrk="1" fontAlgn="auto" latinLnBrk="0" hangingPunct="1">
              <a:lnSpc>
                <a:spcPct val="100000"/>
              </a:lnSpc>
              <a:spcBef>
                <a:spcPts val="0"/>
              </a:spcBef>
              <a:spcAft>
                <a:spcPts val="150"/>
              </a:spcAft>
              <a:buClr>
                <a:srgbClr val="0055B6"/>
              </a:buClr>
              <a:buSzPct val="120000"/>
              <a:buFont typeface="Arial" panose="020B0604020202020204" pitchFamily="34" charset="0"/>
              <a:buNone/>
              <a:tabLst/>
              <a:defRPr lang="en-US" sz="1050" b="1" kern="1200" dirty="0" smtClean="0">
                <a:solidFill>
                  <a:schemeClr val="tx1"/>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0"/>
              </a:spcAft>
              <a:buClr>
                <a:srgbClr val="002856"/>
              </a:buClr>
              <a:buSzPct val="120000"/>
              <a:buFont typeface="Arial" panose="020B0604020202020204" pitchFamily="34" charset="0"/>
              <a:buNone/>
              <a:tabLst/>
              <a:defRPr sz="900" baseline="0">
                <a:solidFill>
                  <a:schemeClr val="tx1"/>
                </a:solidFill>
                <a:latin typeface="Arial" panose="020B0604020202020204" pitchFamily="34" charset="0"/>
                <a:cs typeface="Arial" panose="020B0604020202020204" pitchFamily="34" charset="0"/>
              </a:defRPr>
            </a:lvl2pPr>
            <a:lvl3pPr marL="0" indent="0">
              <a:lnSpc>
                <a:spcPct val="100000"/>
              </a:lnSpc>
              <a:spcBef>
                <a:spcPts val="450"/>
              </a:spcBef>
              <a:spcAft>
                <a:spcPts val="0"/>
              </a:spcAft>
              <a:buClr>
                <a:schemeClr val="tx1"/>
              </a:buClr>
              <a:buSzPct val="120000"/>
              <a:buFont typeface="Arial" panose="020B0604020202020204" pitchFamily="34" charset="0"/>
              <a:buNone/>
              <a:defRPr sz="900" baseline="0">
                <a:solidFill>
                  <a:schemeClr val="tx1"/>
                </a:solidFill>
                <a:latin typeface="Arial" panose="020B0604020202020204" pitchFamily="34" charset="0"/>
                <a:cs typeface="Arial" panose="020B0604020202020204" pitchFamily="34" charset="0"/>
              </a:defRPr>
            </a:lvl3pPr>
            <a:lvl4pPr marL="263773" indent="-80919">
              <a:lnSpc>
                <a:spcPts val="993"/>
              </a:lnSpc>
              <a:spcBef>
                <a:spcPts val="265"/>
              </a:spcBef>
              <a:spcAft>
                <a:spcPts val="0"/>
              </a:spcAft>
              <a:buClr>
                <a:srgbClr val="002856"/>
              </a:buClr>
              <a:buSzPct val="120000"/>
              <a:buFont typeface="Arial" panose="020B0604020202020204" pitchFamily="34" charset="0"/>
              <a:buChar char="•"/>
              <a:defRPr sz="728">
                <a:latin typeface="Arial" panose="020B0604020202020204" pitchFamily="34" charset="0"/>
                <a:cs typeface="Arial" panose="020B0604020202020204" pitchFamily="34" charset="0"/>
              </a:defRPr>
            </a:lvl4pPr>
            <a:lvl5pPr marL="370963" indent="-105089">
              <a:lnSpc>
                <a:spcPts val="993"/>
              </a:lnSpc>
              <a:spcBef>
                <a:spcPts val="265"/>
              </a:spcBef>
              <a:spcAft>
                <a:spcPts val="0"/>
              </a:spcAft>
              <a:buClrTx/>
              <a:buSzPct val="120000"/>
              <a:buFont typeface="Arial" panose="020B0604020202020204" pitchFamily="34" charset="0"/>
              <a:buChar char="–"/>
              <a:defRPr lang="en-US" sz="728" kern="1200" dirty="0">
                <a:solidFill>
                  <a:schemeClr val="tx1"/>
                </a:solidFill>
                <a:latin typeface="Arial" panose="020B0604020202020204" pitchFamily="34" charset="0"/>
                <a:ea typeface="+mn-ea"/>
                <a:cs typeface="Arial" panose="020B0604020202020204" pitchFamily="34" charset="0"/>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atin typeface="Arial" panose="020B0604020202020204" pitchFamily="34" charset="0"/>
                <a:cs typeface="Arial" panose="020B0604020202020204" pitchFamily="34" charset="0"/>
              </a:defRPr>
            </a:lvl6pPr>
          </a:lstStyle>
          <a:p>
            <a:pPr lvl="0"/>
            <a:r>
              <a:rPr lang="en-US" dirty="0"/>
              <a:t>Name</a:t>
            </a:r>
          </a:p>
          <a:p>
            <a:pPr lvl="1"/>
            <a:r>
              <a:rPr lang="en-US" dirty="0"/>
              <a:t>Title/Investment Group</a:t>
            </a:r>
          </a:p>
          <a:p>
            <a:pPr lvl="2"/>
            <a:r>
              <a:rPr lang="en-US" dirty="0"/>
              <a:t>Body Content</a:t>
            </a:r>
          </a:p>
        </p:txBody>
      </p:sp>
      <p:sp>
        <p:nvSpPr>
          <p:cNvPr id="6" name="Picture Placeholder 2">
            <a:extLst>
              <a:ext uri="{FF2B5EF4-FFF2-40B4-BE49-F238E27FC236}">
                <a16:creationId xmlns:a16="http://schemas.microsoft.com/office/drawing/2014/main" id="{2D22EB6E-0C37-405B-9169-A88D98815B96}"/>
              </a:ext>
            </a:extLst>
          </p:cNvPr>
          <p:cNvSpPr>
            <a:spLocks noGrp="1"/>
          </p:cNvSpPr>
          <p:nvPr>
            <p:ph type="pic" sz="quarter" idx="38"/>
          </p:nvPr>
        </p:nvSpPr>
        <p:spPr>
          <a:xfrm>
            <a:off x="342989" y="1276350"/>
            <a:ext cx="685979" cy="914400"/>
          </a:xfrm>
          <a:prstGeom prst="ellipse">
            <a:avLst/>
          </a:prstGeom>
        </p:spPr>
        <p:txBody>
          <a:bodyPr/>
          <a:lstStyle>
            <a:lvl1pPr marL="0" indent="0">
              <a:buNone/>
              <a:defRPr sz="600"/>
            </a:lvl1pPr>
          </a:lstStyle>
          <a:p>
            <a:r>
              <a:rPr lang="en-US"/>
              <a:t>Click icon to add picture</a:t>
            </a:r>
            <a:endParaRPr lang="en-US" dirty="0"/>
          </a:p>
        </p:txBody>
      </p:sp>
      <p:sp>
        <p:nvSpPr>
          <p:cNvPr id="7" name="Text Placeholder 3">
            <a:extLst>
              <a:ext uri="{FF2B5EF4-FFF2-40B4-BE49-F238E27FC236}">
                <a16:creationId xmlns:a16="http://schemas.microsoft.com/office/drawing/2014/main" id="{F3DAEC4C-B12A-4969-B98A-2A0013514092}"/>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9" name="Picture 14">
            <a:extLst>
              <a:ext uri="{FF2B5EF4-FFF2-40B4-BE49-F238E27FC236}">
                <a16:creationId xmlns:a16="http://schemas.microsoft.com/office/drawing/2014/main" id="{62D7D070-A8C1-4F93-95A1-662762F181A4}"/>
              </a:ext>
            </a:extLst>
          </p:cNvPr>
          <p:cNvPicPr>
            <a:picLocks noChangeAspect="1"/>
          </p:cNvPicPr>
          <p:nvPr userDrawn="1"/>
        </p:nvPicPr>
        <p:blipFill rotWithShape="1">
          <a:blip r:embed="rId2"/>
          <a:stretch/>
        </p:blipFill>
        <p:spPr>
          <a:xfrm>
            <a:off x="7610925" y="91440"/>
            <a:ext cx="1341914" cy="659070"/>
          </a:xfrm>
          <a:prstGeom prst="rect">
            <a:avLst/>
          </a:prstGeom>
        </p:spPr>
      </p:pic>
    </p:spTree>
    <p:extLst>
      <p:ext uri="{BB962C8B-B14F-4D97-AF65-F5344CB8AC3E}">
        <p14:creationId xmlns:p14="http://schemas.microsoft.com/office/powerpoint/2010/main" val="3251902889"/>
      </p:ext>
    </p:extLst>
  </p:cSld>
  <p:clrMapOvr>
    <a:masterClrMapping/>
  </p:clrMapOvr>
  <p:extLst>
    <p:ext uri="{DCECCB84-F9BA-43D5-87BE-67443E8EF086}">
      <p15:sldGuideLst xmlns:p15="http://schemas.microsoft.com/office/powerpoint/2012/main">
        <p15:guide id="1" pos="7367">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3 bios (projected)">
    <p:spTree>
      <p:nvGrpSpPr>
        <p:cNvPr id="1" name=""/>
        <p:cNvGrpSpPr/>
        <p:nvPr/>
      </p:nvGrpSpPr>
      <p:grpSpPr>
        <a:xfrm>
          <a:off x="0" y="0"/>
          <a:ext cx="0" cy="0"/>
          <a:chOff x="0" y="0"/>
          <a:chExt cx="0" cy="0"/>
        </a:xfrm>
      </p:grpSpPr>
      <p:sp>
        <p:nvSpPr>
          <p:cNvPr id="22" name="Picture Placeholder 2"/>
          <p:cNvSpPr>
            <a:spLocks noGrp="1"/>
          </p:cNvSpPr>
          <p:nvPr>
            <p:ph type="pic" sz="quarter" idx="42"/>
          </p:nvPr>
        </p:nvSpPr>
        <p:spPr>
          <a:xfrm>
            <a:off x="342989" y="4672584"/>
            <a:ext cx="685979" cy="914400"/>
          </a:xfrm>
          <a:prstGeom prst="ellipse">
            <a:avLst/>
          </a:prstGeom>
        </p:spPr>
        <p:txBody>
          <a:bodyPr/>
          <a:lstStyle>
            <a:lvl1pPr marL="0" indent="0">
              <a:buNone/>
              <a:defRPr sz="600"/>
            </a:lvl1pPr>
          </a:lstStyle>
          <a:p>
            <a:r>
              <a:rPr lang="en-US"/>
              <a:t>Click icon to add picture</a:t>
            </a:r>
            <a:endParaRPr lang="en-US" dirty="0"/>
          </a:p>
        </p:txBody>
      </p:sp>
      <p:sp>
        <p:nvSpPr>
          <p:cNvPr id="28" name="Picture Placeholder 2"/>
          <p:cNvSpPr>
            <a:spLocks noGrp="1"/>
          </p:cNvSpPr>
          <p:nvPr>
            <p:ph type="pic" sz="quarter" idx="41"/>
          </p:nvPr>
        </p:nvSpPr>
        <p:spPr>
          <a:xfrm>
            <a:off x="342989" y="2971800"/>
            <a:ext cx="685979" cy="914400"/>
          </a:xfrm>
          <a:prstGeom prst="ellipse">
            <a:avLst/>
          </a:prstGeom>
        </p:spPr>
        <p:txBody>
          <a:bodyPr/>
          <a:lstStyle>
            <a:lvl1pPr marL="0" indent="0">
              <a:buNone/>
              <a:defRPr sz="600"/>
            </a:lvl1pPr>
          </a:lstStyle>
          <a:p>
            <a:r>
              <a:rPr lang="en-US"/>
              <a:t>Click icon to add picture</a:t>
            </a:r>
            <a:endParaRPr lang="en-US" dirty="0"/>
          </a:p>
        </p:txBody>
      </p:sp>
      <p:sp>
        <p:nvSpPr>
          <p:cNvPr id="31" name="Text Placeholder 2"/>
          <p:cNvSpPr>
            <a:spLocks noGrp="1"/>
          </p:cNvSpPr>
          <p:nvPr>
            <p:ph type="body" sz="quarter" idx="38" hasCustomPrompt="1"/>
          </p:nvPr>
        </p:nvSpPr>
        <p:spPr>
          <a:xfrm>
            <a:off x="1148285" y="2971801"/>
            <a:ext cx="7625381" cy="1244603"/>
          </a:xfrm>
          <a:prstGeom prst="rect">
            <a:avLst/>
          </a:prstGeom>
        </p:spPr>
        <p:txBody>
          <a:bodyPr lIns="0" tIns="0" rIns="0" bIns="0"/>
          <a:lstStyle>
            <a:lvl1pPr marL="0" marR="0" indent="0" algn="l" defTabSz="605312" rtl="0" eaLnBrk="1" fontAlgn="auto" latinLnBrk="0" hangingPunct="1">
              <a:lnSpc>
                <a:spcPct val="100000"/>
              </a:lnSpc>
              <a:spcBef>
                <a:spcPts val="0"/>
              </a:spcBef>
              <a:spcAft>
                <a:spcPts val="150"/>
              </a:spcAft>
              <a:buClr>
                <a:srgbClr val="0055B6"/>
              </a:buClr>
              <a:buSzPct val="120000"/>
              <a:buFont typeface="Arial" panose="020B0604020202020204" pitchFamily="34" charset="0"/>
              <a:buNone/>
              <a:tabLst/>
              <a:defRPr lang="en-US" sz="1050" b="1" kern="1200" dirty="0" smtClean="0">
                <a:solidFill>
                  <a:schemeClr val="tx1"/>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0"/>
              </a:spcAft>
              <a:buClr>
                <a:srgbClr val="002856"/>
              </a:buClr>
              <a:buSzPct val="120000"/>
              <a:buFont typeface="Arial" panose="020B0604020202020204" pitchFamily="34" charset="0"/>
              <a:buNone/>
              <a:tabLst/>
              <a:defRPr sz="900" baseline="0">
                <a:solidFill>
                  <a:schemeClr val="tx1"/>
                </a:solidFill>
                <a:latin typeface="Arial" panose="020B0604020202020204" pitchFamily="34" charset="0"/>
                <a:cs typeface="Arial" panose="020B0604020202020204" pitchFamily="34" charset="0"/>
              </a:defRPr>
            </a:lvl2pPr>
            <a:lvl3pPr marL="0" indent="0">
              <a:lnSpc>
                <a:spcPct val="100000"/>
              </a:lnSpc>
              <a:spcBef>
                <a:spcPts val="450"/>
              </a:spcBef>
              <a:spcAft>
                <a:spcPts val="0"/>
              </a:spcAft>
              <a:buClr>
                <a:schemeClr val="tx1"/>
              </a:buClr>
              <a:buSzPct val="120000"/>
              <a:buFont typeface="Arial" panose="020B0604020202020204" pitchFamily="34" charset="0"/>
              <a:buNone/>
              <a:defRPr sz="900" baseline="0">
                <a:solidFill>
                  <a:schemeClr val="tx1"/>
                </a:solidFill>
                <a:latin typeface="Arial" panose="020B0604020202020204" pitchFamily="34" charset="0"/>
                <a:cs typeface="Arial" panose="020B0604020202020204" pitchFamily="34" charset="0"/>
              </a:defRPr>
            </a:lvl3pPr>
            <a:lvl4pPr marL="263773" indent="-80919">
              <a:lnSpc>
                <a:spcPts val="993"/>
              </a:lnSpc>
              <a:spcBef>
                <a:spcPts val="265"/>
              </a:spcBef>
              <a:spcAft>
                <a:spcPts val="0"/>
              </a:spcAft>
              <a:buClr>
                <a:srgbClr val="002856"/>
              </a:buClr>
              <a:buSzPct val="120000"/>
              <a:buFont typeface="Arial" panose="020B0604020202020204" pitchFamily="34" charset="0"/>
              <a:buChar char="•"/>
              <a:defRPr sz="728">
                <a:latin typeface="Arial" panose="020B0604020202020204" pitchFamily="34" charset="0"/>
                <a:cs typeface="Arial" panose="020B0604020202020204" pitchFamily="34" charset="0"/>
              </a:defRPr>
            </a:lvl4pPr>
            <a:lvl5pPr marL="370963" indent="-105089">
              <a:lnSpc>
                <a:spcPts val="993"/>
              </a:lnSpc>
              <a:spcBef>
                <a:spcPts val="265"/>
              </a:spcBef>
              <a:spcAft>
                <a:spcPts val="0"/>
              </a:spcAft>
              <a:buClrTx/>
              <a:buSzPct val="120000"/>
              <a:buFont typeface="Arial" panose="020B0604020202020204" pitchFamily="34" charset="0"/>
              <a:buChar char="–"/>
              <a:defRPr lang="en-US" sz="728" kern="1200" dirty="0">
                <a:solidFill>
                  <a:schemeClr val="tx1"/>
                </a:solidFill>
                <a:latin typeface="Arial" panose="020B0604020202020204" pitchFamily="34" charset="0"/>
                <a:ea typeface="+mn-ea"/>
                <a:cs typeface="Arial" panose="020B0604020202020204" pitchFamily="34" charset="0"/>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atin typeface="Arial" panose="020B0604020202020204" pitchFamily="34" charset="0"/>
                <a:cs typeface="Arial" panose="020B0604020202020204" pitchFamily="34" charset="0"/>
              </a:defRPr>
            </a:lvl6pPr>
          </a:lstStyle>
          <a:p>
            <a:pPr lvl="0"/>
            <a:r>
              <a:rPr lang="en-US" dirty="0"/>
              <a:t>Name</a:t>
            </a:r>
          </a:p>
          <a:p>
            <a:pPr lvl="1"/>
            <a:r>
              <a:rPr lang="en-US" dirty="0"/>
              <a:t>Title/Investment Group</a:t>
            </a:r>
          </a:p>
          <a:p>
            <a:pPr lvl="2"/>
            <a:r>
              <a:rPr lang="en-US" dirty="0"/>
              <a:t>Body Content</a:t>
            </a:r>
          </a:p>
        </p:txBody>
      </p:sp>
      <p:sp>
        <p:nvSpPr>
          <p:cNvPr id="32" name="Text Placeholder 2"/>
          <p:cNvSpPr>
            <a:spLocks noGrp="1"/>
          </p:cNvSpPr>
          <p:nvPr>
            <p:ph type="body" sz="quarter" idx="39" hasCustomPrompt="1"/>
          </p:nvPr>
        </p:nvSpPr>
        <p:spPr>
          <a:xfrm>
            <a:off x="1148285" y="4672585"/>
            <a:ext cx="7625380" cy="1244603"/>
          </a:xfrm>
          <a:prstGeom prst="rect">
            <a:avLst/>
          </a:prstGeom>
        </p:spPr>
        <p:txBody>
          <a:bodyPr lIns="0" tIns="0" rIns="0" bIns="0"/>
          <a:lstStyle>
            <a:lvl1pPr marL="0" marR="0" indent="0" algn="l" defTabSz="605312" rtl="0" eaLnBrk="1" fontAlgn="auto" latinLnBrk="0" hangingPunct="1">
              <a:lnSpc>
                <a:spcPct val="100000"/>
              </a:lnSpc>
              <a:spcBef>
                <a:spcPts val="0"/>
              </a:spcBef>
              <a:spcAft>
                <a:spcPts val="150"/>
              </a:spcAft>
              <a:buClr>
                <a:srgbClr val="0055B6"/>
              </a:buClr>
              <a:buSzPct val="120000"/>
              <a:buFont typeface="Arial" panose="020B0604020202020204" pitchFamily="34" charset="0"/>
              <a:buNone/>
              <a:tabLst/>
              <a:defRPr lang="en-US" sz="1050" b="1" kern="1200" dirty="0" smtClean="0">
                <a:solidFill>
                  <a:schemeClr val="tx1"/>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0"/>
              </a:spcAft>
              <a:buClr>
                <a:srgbClr val="002856"/>
              </a:buClr>
              <a:buSzPct val="120000"/>
              <a:buFont typeface="Arial" panose="020B0604020202020204" pitchFamily="34" charset="0"/>
              <a:buNone/>
              <a:tabLst/>
              <a:defRPr sz="900" baseline="0">
                <a:solidFill>
                  <a:schemeClr val="tx1"/>
                </a:solidFill>
                <a:latin typeface="Arial" panose="020B0604020202020204" pitchFamily="34" charset="0"/>
                <a:cs typeface="Arial" panose="020B0604020202020204" pitchFamily="34" charset="0"/>
              </a:defRPr>
            </a:lvl2pPr>
            <a:lvl3pPr marL="0" indent="0">
              <a:lnSpc>
                <a:spcPct val="100000"/>
              </a:lnSpc>
              <a:spcBef>
                <a:spcPts val="450"/>
              </a:spcBef>
              <a:spcAft>
                <a:spcPts val="0"/>
              </a:spcAft>
              <a:buClr>
                <a:schemeClr val="tx1"/>
              </a:buClr>
              <a:buSzPct val="120000"/>
              <a:buFont typeface="Arial" panose="020B0604020202020204" pitchFamily="34" charset="0"/>
              <a:buNone/>
              <a:defRPr sz="900" baseline="0">
                <a:solidFill>
                  <a:schemeClr val="tx1"/>
                </a:solidFill>
                <a:latin typeface="Arial" panose="020B0604020202020204" pitchFamily="34" charset="0"/>
                <a:cs typeface="Arial" panose="020B0604020202020204" pitchFamily="34" charset="0"/>
              </a:defRPr>
            </a:lvl3pPr>
            <a:lvl4pPr marL="263773" indent="-80919">
              <a:lnSpc>
                <a:spcPts val="993"/>
              </a:lnSpc>
              <a:spcBef>
                <a:spcPts val="265"/>
              </a:spcBef>
              <a:spcAft>
                <a:spcPts val="0"/>
              </a:spcAft>
              <a:buClr>
                <a:srgbClr val="002856"/>
              </a:buClr>
              <a:buSzPct val="120000"/>
              <a:buFont typeface="Arial" panose="020B0604020202020204" pitchFamily="34" charset="0"/>
              <a:buChar char="•"/>
              <a:defRPr sz="728">
                <a:latin typeface="Arial" panose="020B0604020202020204" pitchFamily="34" charset="0"/>
                <a:cs typeface="Arial" panose="020B0604020202020204" pitchFamily="34" charset="0"/>
              </a:defRPr>
            </a:lvl4pPr>
            <a:lvl5pPr marL="370963" indent="-105089">
              <a:lnSpc>
                <a:spcPts val="993"/>
              </a:lnSpc>
              <a:spcBef>
                <a:spcPts val="265"/>
              </a:spcBef>
              <a:spcAft>
                <a:spcPts val="0"/>
              </a:spcAft>
              <a:buClrTx/>
              <a:buSzPct val="120000"/>
              <a:buFont typeface="Arial" panose="020B0604020202020204" pitchFamily="34" charset="0"/>
              <a:buChar char="–"/>
              <a:defRPr lang="en-US" sz="728" kern="1200" dirty="0">
                <a:solidFill>
                  <a:schemeClr val="tx1"/>
                </a:solidFill>
                <a:latin typeface="Arial" panose="020B0604020202020204" pitchFamily="34" charset="0"/>
                <a:ea typeface="+mn-ea"/>
                <a:cs typeface="Arial" panose="020B0604020202020204" pitchFamily="34" charset="0"/>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atin typeface="Arial" panose="020B0604020202020204" pitchFamily="34" charset="0"/>
                <a:cs typeface="Arial" panose="020B0604020202020204" pitchFamily="34" charset="0"/>
              </a:defRPr>
            </a:lvl6pPr>
          </a:lstStyle>
          <a:p>
            <a:pPr lvl="0"/>
            <a:r>
              <a:rPr lang="en-US" dirty="0"/>
              <a:t>Name</a:t>
            </a:r>
          </a:p>
          <a:p>
            <a:pPr lvl="1"/>
            <a:r>
              <a:rPr lang="en-US" dirty="0"/>
              <a:t>Title/Investment Group</a:t>
            </a:r>
          </a:p>
          <a:p>
            <a:pPr lvl="2"/>
            <a:r>
              <a:rPr lang="en-US" dirty="0"/>
              <a:t>Body Content</a:t>
            </a:r>
          </a:p>
        </p:txBody>
      </p:sp>
      <p:sp>
        <p:nvSpPr>
          <p:cNvPr id="33" name="Picture Placeholder 2"/>
          <p:cNvSpPr>
            <a:spLocks noGrp="1"/>
          </p:cNvSpPr>
          <p:nvPr>
            <p:ph type="pic" sz="quarter" idx="40"/>
          </p:nvPr>
        </p:nvSpPr>
        <p:spPr>
          <a:xfrm>
            <a:off x="342989" y="1276350"/>
            <a:ext cx="685979" cy="914400"/>
          </a:xfrm>
          <a:prstGeom prst="ellipse">
            <a:avLst/>
          </a:prstGeom>
        </p:spPr>
        <p:txBody>
          <a:bodyPr/>
          <a:lstStyle>
            <a:lvl1pPr marL="0" indent="0">
              <a:buNone/>
              <a:defRPr sz="600"/>
            </a:lvl1pPr>
          </a:lstStyle>
          <a:p>
            <a:r>
              <a:rPr lang="en-US"/>
              <a:t>Click icon to add picture</a:t>
            </a:r>
            <a:endParaRPr lang="en-US" dirty="0"/>
          </a:p>
        </p:txBody>
      </p:sp>
      <p:pic>
        <p:nvPicPr>
          <p:cNvPr id="12" name="Picture 10">
            <a:extLst>
              <a:ext uri="{FF2B5EF4-FFF2-40B4-BE49-F238E27FC236}">
                <a16:creationId xmlns:a16="http://schemas.microsoft.com/office/drawing/2014/main" id="{32182412-CE76-487A-8B31-B48B8F3FCF14}"/>
              </a:ext>
            </a:extLst>
          </p:cNvPr>
          <p:cNvPicPr>
            <a:picLocks noChangeAspect="1"/>
          </p:cNvPicPr>
          <p:nvPr userDrawn="1"/>
        </p:nvPicPr>
        <p:blipFill rotWithShape="1">
          <a:blip r:embed="rId2"/>
          <a:stretch/>
        </p:blipFill>
        <p:spPr>
          <a:xfrm>
            <a:off x="7610925" y="91440"/>
            <a:ext cx="1341914" cy="659070"/>
          </a:xfrm>
          <a:prstGeom prst="rect">
            <a:avLst/>
          </a:prstGeom>
        </p:spPr>
      </p:pic>
      <p:sp>
        <p:nvSpPr>
          <p:cNvPr id="13" name="Text Placeholder 3">
            <a:extLst>
              <a:ext uri="{FF2B5EF4-FFF2-40B4-BE49-F238E27FC236}">
                <a16:creationId xmlns:a16="http://schemas.microsoft.com/office/drawing/2014/main" id="{5ADFAEDD-CCF3-470D-A755-B855290F391C}"/>
              </a:ext>
            </a:extLst>
          </p:cNvPr>
          <p:cNvSpPr>
            <a:spLocks noGrp="1"/>
          </p:cNvSpPr>
          <p:nvPr>
            <p:ph type="body" sz="quarter" idx="26" hasCustomPrompt="1"/>
          </p:nvPr>
        </p:nvSpPr>
        <p:spPr>
          <a:xfrm>
            <a:off x="342989" y="6390887"/>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lang="en-US" sz="750" i="0" kern="1200" dirty="0">
                <a:solidFill>
                  <a:schemeClr val="tx1"/>
                </a:solidFill>
                <a:latin typeface="Arial Narrow" panose="020B0606020202030204" pitchFamily="34" charset="0"/>
                <a:ea typeface="+mn-ea"/>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p:txBody>
      </p:sp>
      <p:sp>
        <p:nvSpPr>
          <p:cNvPr id="14" name="Slide Number Placeholder 9">
            <a:extLst>
              <a:ext uri="{FF2B5EF4-FFF2-40B4-BE49-F238E27FC236}">
                <a16:creationId xmlns:a16="http://schemas.microsoft.com/office/drawing/2014/main" id="{14FBA86D-B7CB-4C6E-BB18-921260D3DE1C}"/>
              </a:ext>
            </a:extLst>
          </p:cNvPr>
          <p:cNvSpPr>
            <a:spLocks noGrp="1"/>
          </p:cNvSpPr>
          <p:nvPr>
            <p:ph type="sldNum" sz="quarter" idx="4"/>
          </p:nvPr>
        </p:nvSpPr>
        <p:spPr>
          <a:xfrm>
            <a:off x="8437538"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6" name="Text Placeholder 3">
            <a:extLst>
              <a:ext uri="{FF2B5EF4-FFF2-40B4-BE49-F238E27FC236}">
                <a16:creationId xmlns:a16="http://schemas.microsoft.com/office/drawing/2014/main" id="{A482C251-0C29-4AD2-8ABA-33ABEACE6BD0}"/>
              </a:ext>
            </a:extLst>
          </p:cNvPr>
          <p:cNvSpPr>
            <a:spLocks noGrp="1"/>
          </p:cNvSpPr>
          <p:nvPr>
            <p:ph type="body" sz="quarter" idx="32" hasCustomPrompt="1"/>
          </p:nvPr>
        </p:nvSpPr>
        <p:spPr>
          <a:xfrm>
            <a:off x="342990" y="182880"/>
            <a:ext cx="6400800" cy="768096"/>
          </a:xfrm>
          <a:prstGeom prst="rect">
            <a:avLst/>
          </a:prstGeom>
        </p:spPr>
        <p:txBody>
          <a:bodyPr lIns="0" tIns="0" rIns="0" bIns="0"/>
          <a:lstStyle>
            <a:lvl1pPr marL="0" indent="0" algn="l" defTabSz="685983"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125"/>
            </a:lvl3pPr>
            <a:lvl4pPr marL="0" indent="0">
              <a:buNone/>
              <a:defRPr sz="1125"/>
            </a:lvl4pPr>
            <a:lvl5pPr marL="0" indent="0">
              <a:buNone/>
              <a:defRPr sz="1125"/>
            </a:lvl5pPr>
          </a:lstStyle>
          <a:p>
            <a:pPr lvl="0"/>
            <a:r>
              <a:rPr lang="en-US" dirty="0"/>
              <a:t>Slide title</a:t>
            </a:r>
          </a:p>
          <a:p>
            <a:pPr lvl="1"/>
            <a:r>
              <a:rPr lang="en-US" dirty="0"/>
              <a:t>Second level</a:t>
            </a:r>
          </a:p>
        </p:txBody>
      </p:sp>
      <p:sp>
        <p:nvSpPr>
          <p:cNvPr id="15" name="Text Placeholder 2">
            <a:extLst>
              <a:ext uri="{FF2B5EF4-FFF2-40B4-BE49-F238E27FC236}">
                <a16:creationId xmlns:a16="http://schemas.microsoft.com/office/drawing/2014/main" id="{196E63C5-DF31-4E54-8C6F-CEF8B0ED5F96}"/>
              </a:ext>
            </a:extLst>
          </p:cNvPr>
          <p:cNvSpPr>
            <a:spLocks noGrp="1"/>
          </p:cNvSpPr>
          <p:nvPr>
            <p:ph type="body" sz="quarter" idx="37" hasCustomPrompt="1"/>
          </p:nvPr>
        </p:nvSpPr>
        <p:spPr>
          <a:xfrm>
            <a:off x="1148285" y="1276350"/>
            <a:ext cx="7625381" cy="1243584"/>
          </a:xfrm>
          <a:prstGeom prst="rect">
            <a:avLst/>
          </a:prstGeom>
        </p:spPr>
        <p:txBody>
          <a:bodyPr lIns="0" tIns="0" rIns="0" bIns="0">
            <a:noAutofit/>
          </a:bodyPr>
          <a:lstStyle>
            <a:lvl1pPr marL="0" marR="0" indent="0" algn="l" defTabSz="605312" rtl="0" eaLnBrk="1" fontAlgn="auto" latinLnBrk="0" hangingPunct="1">
              <a:lnSpc>
                <a:spcPct val="100000"/>
              </a:lnSpc>
              <a:spcBef>
                <a:spcPts val="0"/>
              </a:spcBef>
              <a:spcAft>
                <a:spcPts val="150"/>
              </a:spcAft>
              <a:buClr>
                <a:srgbClr val="0055B6"/>
              </a:buClr>
              <a:buSzPct val="120000"/>
              <a:buFont typeface="Arial" panose="020B0604020202020204" pitchFamily="34" charset="0"/>
              <a:buNone/>
              <a:tabLst/>
              <a:defRPr lang="en-US" sz="1050" b="1" kern="1200" dirty="0" smtClean="0">
                <a:solidFill>
                  <a:schemeClr val="tx1"/>
                </a:solidFill>
                <a:latin typeface="Arial" panose="020B0604020202020204" pitchFamily="34" charset="0"/>
                <a:ea typeface="+mn-ea"/>
                <a:cs typeface="Arial" panose="020B0604020202020204" pitchFamily="34" charset="0"/>
              </a:defRPr>
            </a:lvl1pPr>
            <a:lvl2pPr marL="0" indent="0">
              <a:lnSpc>
                <a:spcPct val="100000"/>
              </a:lnSpc>
              <a:spcBef>
                <a:spcPts val="0"/>
              </a:spcBef>
              <a:spcAft>
                <a:spcPts val="0"/>
              </a:spcAft>
              <a:buClr>
                <a:srgbClr val="002856"/>
              </a:buClr>
              <a:buSzPct val="120000"/>
              <a:buFont typeface="Arial" panose="020B0604020202020204" pitchFamily="34" charset="0"/>
              <a:buNone/>
              <a:tabLst/>
              <a:defRPr sz="900" baseline="0">
                <a:solidFill>
                  <a:schemeClr val="tx1"/>
                </a:solidFill>
                <a:latin typeface="Arial" panose="020B0604020202020204" pitchFamily="34" charset="0"/>
                <a:cs typeface="Arial" panose="020B0604020202020204" pitchFamily="34" charset="0"/>
              </a:defRPr>
            </a:lvl2pPr>
            <a:lvl3pPr marL="0" indent="0">
              <a:lnSpc>
                <a:spcPct val="100000"/>
              </a:lnSpc>
              <a:spcBef>
                <a:spcPts val="450"/>
              </a:spcBef>
              <a:spcAft>
                <a:spcPts val="0"/>
              </a:spcAft>
              <a:buClr>
                <a:schemeClr val="tx1"/>
              </a:buClr>
              <a:buSzPct val="120000"/>
              <a:buFont typeface="Arial" panose="020B0604020202020204" pitchFamily="34" charset="0"/>
              <a:buNone/>
              <a:defRPr sz="900" baseline="0">
                <a:solidFill>
                  <a:schemeClr val="tx1"/>
                </a:solidFill>
                <a:latin typeface="Arial" panose="020B0604020202020204" pitchFamily="34" charset="0"/>
                <a:cs typeface="Arial" panose="020B0604020202020204" pitchFamily="34" charset="0"/>
              </a:defRPr>
            </a:lvl3pPr>
            <a:lvl4pPr marL="263773" indent="-80919">
              <a:lnSpc>
                <a:spcPts val="993"/>
              </a:lnSpc>
              <a:spcBef>
                <a:spcPts val="265"/>
              </a:spcBef>
              <a:spcAft>
                <a:spcPts val="0"/>
              </a:spcAft>
              <a:buClr>
                <a:srgbClr val="002856"/>
              </a:buClr>
              <a:buSzPct val="120000"/>
              <a:buFont typeface="Arial" panose="020B0604020202020204" pitchFamily="34" charset="0"/>
              <a:buChar char="•"/>
              <a:defRPr sz="728">
                <a:latin typeface="Arial" panose="020B0604020202020204" pitchFamily="34" charset="0"/>
                <a:cs typeface="Arial" panose="020B0604020202020204" pitchFamily="34" charset="0"/>
              </a:defRPr>
            </a:lvl4pPr>
            <a:lvl5pPr marL="370963" indent="-105089">
              <a:lnSpc>
                <a:spcPts val="993"/>
              </a:lnSpc>
              <a:spcBef>
                <a:spcPts val="265"/>
              </a:spcBef>
              <a:spcAft>
                <a:spcPts val="0"/>
              </a:spcAft>
              <a:buClrTx/>
              <a:buSzPct val="120000"/>
              <a:buFont typeface="Arial" panose="020B0604020202020204" pitchFamily="34" charset="0"/>
              <a:buChar char="–"/>
              <a:defRPr lang="en-US" sz="728" kern="1200" dirty="0">
                <a:solidFill>
                  <a:schemeClr val="tx1"/>
                </a:solidFill>
                <a:latin typeface="Arial" panose="020B0604020202020204" pitchFamily="34" charset="0"/>
                <a:ea typeface="+mn-ea"/>
                <a:cs typeface="Arial" panose="020B0604020202020204" pitchFamily="34" charset="0"/>
              </a:defRPr>
            </a:lvl5pPr>
            <a:lvl6pPr marL="456086" indent="-90377">
              <a:lnSpc>
                <a:spcPts val="993"/>
              </a:lnSpc>
              <a:spcBef>
                <a:spcPts val="265"/>
              </a:spcBef>
              <a:spcAft>
                <a:spcPts val="0"/>
              </a:spcAft>
              <a:buClr>
                <a:schemeClr val="accent1"/>
              </a:buClr>
              <a:buSzPct val="120000"/>
              <a:buFont typeface="Arial" panose="020B0604020202020204" pitchFamily="34" charset="0"/>
              <a:buChar char="•"/>
              <a:defRPr sz="728">
                <a:latin typeface="Arial" panose="020B0604020202020204" pitchFamily="34" charset="0"/>
                <a:cs typeface="Arial" panose="020B0604020202020204" pitchFamily="34" charset="0"/>
              </a:defRPr>
            </a:lvl6pPr>
          </a:lstStyle>
          <a:p>
            <a:pPr lvl="0"/>
            <a:r>
              <a:rPr lang="en-US" dirty="0"/>
              <a:t>Name</a:t>
            </a:r>
          </a:p>
          <a:p>
            <a:pPr lvl="1"/>
            <a:r>
              <a:rPr lang="en-US" dirty="0"/>
              <a:t>Title/Investment Group</a:t>
            </a:r>
          </a:p>
          <a:p>
            <a:pPr lvl="2"/>
            <a:r>
              <a:rPr lang="en-US" dirty="0"/>
              <a:t>Body Content</a:t>
            </a:r>
          </a:p>
        </p:txBody>
      </p:sp>
    </p:spTree>
    <p:extLst>
      <p:ext uri="{BB962C8B-B14F-4D97-AF65-F5344CB8AC3E}">
        <p14:creationId xmlns:p14="http://schemas.microsoft.com/office/powerpoint/2010/main" val="4010910542"/>
      </p:ext>
    </p:extLst>
  </p:cSld>
  <p:clrMapOvr>
    <a:masterClrMapping/>
  </p:clrMapOvr>
  <p:extLst>
    <p:ext uri="{DCECCB84-F9BA-43D5-87BE-67443E8EF086}">
      <p15:sldGuideLst xmlns:p15="http://schemas.microsoft.com/office/powerpoint/2012/main">
        <p15:guide id="1" pos="5611">
          <p15:clr>
            <a:srgbClr val="FBAE40"/>
          </p15:clr>
        </p15:guide>
        <p15:guide id="2" pos="816">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mpliance/Disclosure (print)">
    <p:spTree>
      <p:nvGrpSpPr>
        <p:cNvPr id="1" name=""/>
        <p:cNvGrpSpPr/>
        <p:nvPr/>
      </p:nvGrpSpPr>
      <p:grpSpPr>
        <a:xfrm>
          <a:off x="0" y="0"/>
          <a:ext cx="0" cy="0"/>
          <a:chOff x="0" y="0"/>
          <a:chExt cx="0" cy="0"/>
        </a:xfrm>
      </p:grpSpPr>
      <p:sp>
        <p:nvSpPr>
          <p:cNvPr id="9" name="Slide Number Placeholder 9">
            <a:extLst>
              <a:ext uri="{FF2B5EF4-FFF2-40B4-BE49-F238E27FC236}">
                <a16:creationId xmlns:a16="http://schemas.microsoft.com/office/drawing/2014/main" id="{9AD5028E-3F7C-4F5B-88B0-8998FCE6E06C}"/>
              </a:ext>
            </a:extLst>
          </p:cNvPr>
          <p:cNvSpPr>
            <a:spLocks noGrp="1"/>
          </p:cNvSpPr>
          <p:nvPr>
            <p:ph type="sldNum" sz="quarter" idx="4"/>
          </p:nvPr>
        </p:nvSpPr>
        <p:spPr>
          <a:xfrm>
            <a:off x="8439543" y="6536549"/>
            <a:ext cx="365760" cy="164592"/>
          </a:xfrm>
          <a:prstGeom prst="rect">
            <a:avLst/>
          </a:prstGeom>
        </p:spPr>
        <p:txBody>
          <a:bodyPr vert="horz" lIns="0" tIns="0" rIns="0" bIns="0" rtlCol="0" anchor="b" anchorCtr="0"/>
          <a:lstStyle>
            <a:lvl1pPr algn="r">
              <a:defRPr sz="750">
                <a:solidFill>
                  <a:schemeClr val="tx1"/>
                </a:solidFill>
                <a:latin typeface="Arial" panose="020B0604020202020204" pitchFamily="34" charset="0"/>
                <a:cs typeface="Arial" panose="020B0604020202020204" pitchFamily="34" charset="0"/>
              </a:defRPr>
            </a:lvl1pPr>
          </a:lstStyle>
          <a:p>
            <a:fld id="{8DEE4CCE-E124-4EEF-808B-DF88997C2318}" type="slidenum">
              <a:rPr lang="en-US" smtClean="0"/>
              <a:pPr/>
              <a:t>‹#›</a:t>
            </a:fld>
            <a:endParaRPr lang="en-US" dirty="0"/>
          </a:p>
        </p:txBody>
      </p:sp>
      <p:sp>
        <p:nvSpPr>
          <p:cNvPr id="10" name="Text Placeholder 3">
            <a:extLst>
              <a:ext uri="{FF2B5EF4-FFF2-40B4-BE49-F238E27FC236}">
                <a16:creationId xmlns:a16="http://schemas.microsoft.com/office/drawing/2014/main" id="{DC19D5AC-1AC9-4EEA-B2E5-2FCE49402714}"/>
              </a:ext>
            </a:extLst>
          </p:cNvPr>
          <p:cNvSpPr>
            <a:spLocks noGrp="1"/>
          </p:cNvSpPr>
          <p:nvPr>
            <p:ph type="body" sz="quarter" idx="26" hasCustomPrompt="1"/>
          </p:nvPr>
        </p:nvSpPr>
        <p:spPr>
          <a:xfrm>
            <a:off x="342989" y="6391042"/>
            <a:ext cx="8437537" cy="11541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ts val="1100"/>
              </a:lnSpc>
              <a:spcBef>
                <a:spcPts val="0"/>
              </a:spcBef>
              <a:spcAft>
                <a:spcPts val="150"/>
              </a:spcAft>
              <a:buNone/>
              <a:defRPr sz="1000">
                <a:latin typeface="Arial" panose="020B0604020202020204" pitchFamily="34" charset="0"/>
                <a:cs typeface="Arial" panose="020B0604020202020204" pitchFamily="34" charset="0"/>
              </a:defRPr>
            </a:lvl2pPr>
            <a:lvl3pPr marL="0" indent="0">
              <a:lnSpc>
                <a:spcPts val="1100"/>
              </a:lnSpc>
              <a:spcBef>
                <a:spcPts val="0"/>
              </a:spcBef>
              <a:spcAft>
                <a:spcPts val="150"/>
              </a:spcAft>
              <a:buNone/>
              <a:defRPr sz="1200" i="1" baseline="0">
                <a:latin typeface="Arial" panose="020B0604020202020204" pitchFamily="34" charset="0"/>
                <a:cs typeface="Arial" panose="020B0604020202020204" pitchFamily="34" charset="0"/>
              </a:defRPr>
            </a:lvl3pPr>
            <a:lvl4pPr marL="0" indent="0">
              <a:lnSpc>
                <a:spcPts val="1300"/>
              </a:lnSpc>
              <a:spcBef>
                <a:spcPts val="0"/>
              </a:spcBef>
              <a:spcAft>
                <a:spcPts val="300"/>
              </a:spcAft>
              <a:buNone/>
              <a:defRPr sz="1000">
                <a:latin typeface="Arial Narrow" panose="020B0606020202030204" pitchFamily="34" charset="0"/>
              </a:defRPr>
            </a:lvl4pPr>
            <a:lvl5pPr marL="0" indent="0">
              <a:lnSpc>
                <a:spcPts val="1300"/>
              </a:lnSpc>
              <a:spcBef>
                <a:spcPts val="0"/>
              </a:spcBef>
              <a:spcAft>
                <a:spcPts val="300"/>
              </a:spcAft>
              <a:buNone/>
              <a:defRPr sz="1000">
                <a:latin typeface="Arial Narrow" panose="020B0606020202030204" pitchFamily="34" charset="0"/>
              </a:defRPr>
            </a:lvl5pPr>
          </a:lstStyle>
          <a:p>
            <a:pPr lvl="0"/>
            <a:r>
              <a:rPr lang="en-US"/>
              <a:t>Caveats</a:t>
            </a:r>
          </a:p>
        </p:txBody>
      </p:sp>
      <p:sp>
        <p:nvSpPr>
          <p:cNvPr id="8" name="Text Placeholder 7"/>
          <p:cNvSpPr>
            <a:spLocks noGrp="1"/>
          </p:cNvSpPr>
          <p:nvPr>
            <p:ph type="body" sz="quarter" idx="15" hasCustomPrompt="1"/>
          </p:nvPr>
        </p:nvSpPr>
        <p:spPr>
          <a:xfrm>
            <a:off x="342989" y="1280160"/>
            <a:ext cx="8312727" cy="160144"/>
          </a:xfrm>
          <a:prstGeom prst="rect">
            <a:avLst/>
          </a:prstGeom>
        </p:spPr>
        <p:txBody>
          <a:bodyPr lIns="0"/>
          <a:lstStyle>
            <a:lvl1pPr marL="0" indent="0">
              <a:lnSpc>
                <a:spcPct val="100000"/>
              </a:lnSpc>
              <a:spcBef>
                <a:spcPts val="0"/>
              </a:spcBef>
              <a:spcAft>
                <a:spcPts val="397"/>
              </a:spcAft>
              <a:buNone/>
              <a:defRPr sz="675" b="0" baseline="0">
                <a:latin typeface="Arial Narrow" panose="020B0606020202030204" pitchFamily="34" charset="0"/>
                <a:cs typeface="Arial" panose="020B0604020202020204" pitchFamily="34" charset="0"/>
              </a:defRPr>
            </a:lvl1pPr>
          </a:lstStyle>
          <a:p>
            <a:pPr lvl="0"/>
            <a:r>
              <a:rPr lang="en-US"/>
              <a:t>Important Information/Disclosure here</a:t>
            </a:r>
          </a:p>
        </p:txBody>
      </p:sp>
      <p:sp>
        <p:nvSpPr>
          <p:cNvPr id="6" name="Text Placeholder 3">
            <a:extLst>
              <a:ext uri="{FF2B5EF4-FFF2-40B4-BE49-F238E27FC236}">
                <a16:creationId xmlns:a16="http://schemas.microsoft.com/office/drawing/2014/main" id="{8B35C552-C4E2-4DDA-9441-C925C6D31A54}"/>
              </a:ext>
            </a:extLst>
          </p:cNvPr>
          <p:cNvSpPr>
            <a:spLocks noGrp="1"/>
          </p:cNvSpPr>
          <p:nvPr>
            <p:ph type="body" sz="quarter" idx="32" hasCustomPrompt="1"/>
          </p:nvPr>
        </p:nvSpPr>
        <p:spPr>
          <a:xfrm>
            <a:off x="342990" y="182880"/>
            <a:ext cx="6400800" cy="766580"/>
          </a:xfrm>
          <a:prstGeom prst="rect">
            <a:avLst/>
          </a:prstGeom>
        </p:spPr>
        <p:txBody>
          <a:bodyPr lIns="0" tIns="0" rIns="0" bIns="0"/>
          <a:lstStyle>
            <a:lvl1pPr marL="0" indent="0" algn="l" defTabSz="914415" rtl="0" eaLnBrk="1" latinLnBrk="0" hangingPunct="1">
              <a:spcBef>
                <a:spcPts val="0"/>
              </a:spcBef>
              <a:buNone/>
              <a:defRPr lang="en-US" sz="2101" b="1" kern="1200" dirty="0" smtClean="0">
                <a:solidFill>
                  <a:schemeClr val="tx1"/>
                </a:solidFill>
                <a:latin typeface="Arial" panose="020B0604020202020204" pitchFamily="34" charset="0"/>
                <a:ea typeface="+mj-ea"/>
                <a:cs typeface="Arial" panose="020B0604020202020204" pitchFamily="34" charset="0"/>
              </a:defRPr>
            </a:lvl1pPr>
            <a:lvl2pPr marL="0" indent="0">
              <a:spcBef>
                <a:spcPts val="0"/>
              </a:spcBef>
              <a:buNone/>
              <a:defRPr sz="1500">
                <a:solidFill>
                  <a:srgbClr val="595959"/>
                </a:solidFill>
              </a:defRPr>
            </a:lvl2pPr>
            <a:lvl3pPr marL="0" indent="0">
              <a:buNone/>
              <a:defRPr sz="1500"/>
            </a:lvl3pPr>
            <a:lvl4pPr marL="0" indent="0">
              <a:buNone/>
              <a:defRPr sz="1500"/>
            </a:lvl4pPr>
            <a:lvl5pPr marL="0" indent="0">
              <a:buNone/>
              <a:defRPr sz="1500"/>
            </a:lvl5pPr>
          </a:lstStyle>
          <a:p>
            <a:pPr lvl="0"/>
            <a:r>
              <a:rPr lang="en-US" dirty="0"/>
              <a:t>Slide title</a:t>
            </a:r>
          </a:p>
          <a:p>
            <a:pPr lvl="1"/>
            <a:r>
              <a:rPr lang="en-US" dirty="0"/>
              <a:t>Second level</a:t>
            </a:r>
          </a:p>
        </p:txBody>
      </p:sp>
      <p:pic>
        <p:nvPicPr>
          <p:cNvPr id="7" name="Picture 14">
            <a:extLst>
              <a:ext uri="{FF2B5EF4-FFF2-40B4-BE49-F238E27FC236}">
                <a16:creationId xmlns:a16="http://schemas.microsoft.com/office/drawing/2014/main" id="{09505EB4-D625-47D8-B838-CB87D34D1234}"/>
              </a:ext>
            </a:extLst>
          </p:cNvPr>
          <p:cNvPicPr>
            <a:picLocks noChangeAspect="1"/>
          </p:cNvPicPr>
          <p:nvPr userDrawn="1"/>
        </p:nvPicPr>
        <p:blipFill rotWithShape="1">
          <a:blip r:embed="rId2"/>
          <a:stretch/>
        </p:blipFill>
        <p:spPr>
          <a:xfrm>
            <a:off x="7610925" y="91440"/>
            <a:ext cx="1341914" cy="659070"/>
          </a:xfrm>
          <a:prstGeom prst="rect">
            <a:avLst/>
          </a:prstGeom>
        </p:spPr>
      </p:pic>
    </p:spTree>
    <p:extLst>
      <p:ext uri="{BB962C8B-B14F-4D97-AF65-F5344CB8AC3E}">
        <p14:creationId xmlns:p14="http://schemas.microsoft.com/office/powerpoint/2010/main" val="327089651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Corporate Back Wrapper">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DFED1502-CB18-4AD8-AC64-366332965F0F}"/>
              </a:ext>
            </a:extLst>
          </p:cNvPr>
          <p:cNvCxnSpPr>
            <a:cxnSpLocks/>
          </p:cNvCxnSpPr>
          <p:nvPr userDrawn="1"/>
        </p:nvCxnSpPr>
        <p:spPr>
          <a:xfrm>
            <a:off x="321553" y="5380936"/>
            <a:ext cx="843753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ED42E19E-AD53-48ED-BF93-D5F13D978640}"/>
              </a:ext>
            </a:extLst>
          </p:cNvPr>
          <p:cNvPicPr>
            <a:picLocks noChangeAspect="1"/>
          </p:cNvPicPr>
          <p:nvPr userDrawn="1"/>
        </p:nvPicPr>
        <p:blipFill rotWithShape="1">
          <a:blip r:embed="rId2"/>
          <a:stretch/>
        </p:blipFill>
        <p:spPr>
          <a:xfrm>
            <a:off x="185965" y="5469930"/>
            <a:ext cx="1586306" cy="779101"/>
          </a:xfrm>
          <a:prstGeom prst="rect">
            <a:avLst/>
          </a:prstGeom>
        </p:spPr>
      </p:pic>
      <p:sp>
        <p:nvSpPr>
          <p:cNvPr id="14" name="Text Placeholder 9">
            <a:extLst>
              <a:ext uri="{FF2B5EF4-FFF2-40B4-BE49-F238E27FC236}">
                <a16:creationId xmlns:a16="http://schemas.microsoft.com/office/drawing/2014/main" id="{FC417E98-6A03-4618-9D7B-D5BCD93AFCF6}"/>
              </a:ext>
            </a:extLst>
          </p:cNvPr>
          <p:cNvSpPr>
            <a:spLocks noGrp="1"/>
          </p:cNvSpPr>
          <p:nvPr>
            <p:ph type="body" sz="quarter" idx="11" hasCustomPrompt="1"/>
          </p:nvPr>
        </p:nvSpPr>
        <p:spPr>
          <a:xfrm>
            <a:off x="7420982" y="6537960"/>
            <a:ext cx="1371957" cy="182880"/>
          </a:xfrm>
          <a:prstGeom prst="rect">
            <a:avLst/>
          </a:prstGeom>
        </p:spPr>
        <p:txBody>
          <a:bodyPr lIns="0" tIns="0" rIns="0" bIns="0" anchor="b" anchorCtr="0"/>
          <a:lstStyle>
            <a:lvl1pPr marL="0" indent="0" algn="r">
              <a:buNone/>
              <a:defRPr sz="600" baseline="0">
                <a:latin typeface="Arial" panose="020B0604020202020204" pitchFamily="34" charset="0"/>
                <a:cs typeface="Arial" panose="020B0604020202020204" pitchFamily="34" charset="0"/>
              </a:defRPr>
            </a:lvl1pPr>
            <a:lvl2pPr marL="342991" indent="0">
              <a:buNone/>
              <a:defRPr sz="600">
                <a:latin typeface="Arial" panose="020B0604020202020204" pitchFamily="34" charset="0"/>
                <a:cs typeface="Arial" panose="020B0604020202020204" pitchFamily="34" charset="0"/>
              </a:defRPr>
            </a:lvl2pPr>
            <a:lvl3pPr marL="685983" indent="0">
              <a:buNone/>
              <a:defRPr sz="600">
                <a:latin typeface="Arial" panose="020B0604020202020204" pitchFamily="34" charset="0"/>
                <a:cs typeface="Arial" panose="020B0604020202020204" pitchFamily="34" charset="0"/>
              </a:defRPr>
            </a:lvl3pPr>
            <a:lvl4pPr marL="1028974" indent="0">
              <a:buNone/>
              <a:defRPr sz="600">
                <a:latin typeface="Arial" panose="020B0604020202020204" pitchFamily="34" charset="0"/>
                <a:cs typeface="Arial" panose="020B0604020202020204" pitchFamily="34" charset="0"/>
              </a:defRPr>
            </a:lvl4pPr>
            <a:lvl5pPr marL="1371966" indent="0">
              <a:buNone/>
              <a:defRPr sz="600">
                <a:latin typeface="Arial" panose="020B0604020202020204" pitchFamily="34" charset="0"/>
                <a:cs typeface="Arial" panose="020B0604020202020204" pitchFamily="34" charset="0"/>
              </a:defRPr>
            </a:lvl5pPr>
          </a:lstStyle>
          <a:p>
            <a:pPr lvl="0"/>
            <a:r>
              <a:rPr lang="en-US" dirty="0"/>
              <a:t>Lit Code XX/21</a:t>
            </a:r>
          </a:p>
        </p:txBody>
      </p:sp>
      <p:sp>
        <p:nvSpPr>
          <p:cNvPr id="16" name="Text Placeholder 3">
            <a:extLst>
              <a:ext uri="{FF2B5EF4-FFF2-40B4-BE49-F238E27FC236}">
                <a16:creationId xmlns:a16="http://schemas.microsoft.com/office/drawing/2014/main" id="{38720B81-08D4-44B4-8249-0539C1292929}"/>
              </a:ext>
            </a:extLst>
          </p:cNvPr>
          <p:cNvSpPr>
            <a:spLocks noGrp="1"/>
          </p:cNvSpPr>
          <p:nvPr>
            <p:ph type="body" sz="quarter" idx="26" hasCustomPrompt="1"/>
          </p:nvPr>
        </p:nvSpPr>
        <p:spPr>
          <a:xfrm>
            <a:off x="335844" y="4820366"/>
            <a:ext cx="8437537" cy="382156"/>
          </a:xfrm>
          <a:prstGeom prst="rect">
            <a:avLst/>
          </a:prstGeom>
        </p:spPr>
        <p:txBody>
          <a:bodyPr wrap="square" lIns="0" tIns="0" rIns="0" bIns="0" anchor="b" anchorCtr="0">
            <a:spAutoFit/>
          </a:bodyPr>
          <a:lstStyle>
            <a:lvl1pPr marL="0" indent="0">
              <a:lnSpc>
                <a:spcPct val="100000"/>
              </a:lnSpc>
              <a:spcBef>
                <a:spcPts val="0"/>
              </a:spcBef>
              <a:spcAft>
                <a:spcPts val="0"/>
              </a:spcAft>
              <a:buNone/>
              <a:defRPr sz="750" i="0">
                <a:latin typeface="Arial Narrow" panose="020B0606020202030204" pitchFamily="34" charset="0"/>
                <a:cs typeface="Arial" panose="020B0604020202020204" pitchFamily="34" charset="0"/>
              </a:defRPr>
            </a:lvl1pPr>
            <a:lvl2pPr marL="0" indent="0">
              <a:lnSpc>
                <a:spcPct val="100000"/>
              </a:lnSpc>
              <a:spcBef>
                <a:spcPts val="0"/>
              </a:spcBef>
              <a:spcAft>
                <a:spcPts val="113"/>
              </a:spcAft>
              <a:buNone/>
              <a:defRPr sz="750">
                <a:latin typeface="Arial" panose="020B0604020202020204" pitchFamily="34" charset="0"/>
                <a:cs typeface="Arial" panose="020B0604020202020204" pitchFamily="34" charset="0"/>
              </a:defRPr>
            </a:lvl2pPr>
            <a:lvl3pPr marL="0" indent="0">
              <a:lnSpc>
                <a:spcPct val="100000"/>
              </a:lnSpc>
              <a:spcBef>
                <a:spcPts val="0"/>
              </a:spcBef>
              <a:spcAft>
                <a:spcPts val="113"/>
              </a:spcAft>
              <a:buNone/>
              <a:defRPr sz="900" i="1" baseline="0">
                <a:latin typeface="Arial" panose="020B0604020202020204" pitchFamily="34" charset="0"/>
                <a:cs typeface="Arial" panose="020B0604020202020204" pitchFamily="34" charset="0"/>
              </a:defRPr>
            </a:lvl3pPr>
            <a:lvl4pPr marL="0" indent="0">
              <a:lnSpc>
                <a:spcPts val="975"/>
              </a:lnSpc>
              <a:spcBef>
                <a:spcPts val="0"/>
              </a:spcBef>
              <a:spcAft>
                <a:spcPts val="225"/>
              </a:spcAft>
              <a:buNone/>
              <a:defRPr sz="750">
                <a:latin typeface="Arial Narrow" panose="020B0606020202030204" pitchFamily="34" charset="0"/>
              </a:defRPr>
            </a:lvl4pPr>
            <a:lvl5pPr marL="0" indent="0">
              <a:lnSpc>
                <a:spcPts val="975"/>
              </a:lnSpc>
              <a:spcBef>
                <a:spcPts val="0"/>
              </a:spcBef>
              <a:spcAft>
                <a:spcPts val="225"/>
              </a:spcAft>
              <a:buNone/>
              <a:defRPr sz="750">
                <a:latin typeface="Arial Narrow" panose="020B0606020202030204" pitchFamily="34" charset="0"/>
              </a:defRPr>
            </a:lvl5pPr>
          </a:lstStyle>
          <a:p>
            <a:pPr lvl="0"/>
            <a:r>
              <a:rPr lang="en-US" dirty="0"/>
              <a:t>Caveats</a:t>
            </a:r>
          </a:p>
          <a:p>
            <a:pPr lvl="1"/>
            <a:r>
              <a:rPr lang="en-US" dirty="0"/>
              <a:t>Performance Disclosure</a:t>
            </a:r>
          </a:p>
          <a:p>
            <a:pPr lvl="2"/>
            <a:r>
              <a:rPr lang="en-US" dirty="0"/>
              <a:t>Legal Disclosure Italicized</a:t>
            </a:r>
          </a:p>
        </p:txBody>
      </p:sp>
      <p:sp>
        <p:nvSpPr>
          <p:cNvPr id="18" name="Rectangle 17">
            <a:extLst>
              <a:ext uri="{FF2B5EF4-FFF2-40B4-BE49-F238E27FC236}">
                <a16:creationId xmlns:a16="http://schemas.microsoft.com/office/drawing/2014/main" id="{529CA6D0-DA97-4593-BBEE-07CB43EAC7F5}"/>
              </a:ext>
            </a:extLst>
          </p:cNvPr>
          <p:cNvSpPr/>
          <p:nvPr userDrawn="1"/>
        </p:nvSpPr>
        <p:spPr>
          <a:xfrm>
            <a:off x="334220" y="6400800"/>
            <a:ext cx="4652665" cy="168270"/>
          </a:xfrm>
          <a:prstGeom prst="rect">
            <a:avLst/>
          </a:prstGeom>
        </p:spPr>
        <p:txBody>
          <a:bodyPr wrap="square" lIns="0" tIns="0" rIns="0" bIns="0">
            <a:noAutofit/>
          </a:bodyPr>
          <a:lstStyle/>
          <a:p>
            <a:r>
              <a:rPr lang="en-US" sz="600" dirty="0">
                <a:solidFill>
                  <a:srgbClr val="211D1E"/>
                </a:solidFill>
                <a:effectLst/>
                <a:latin typeface="Arial" panose="020B0604020202020204" pitchFamily="34" charset="0"/>
                <a:cs typeface="Arial" panose="020B0604020202020204" pitchFamily="34" charset="0"/>
              </a:rPr>
              <a:t>© 2023 Franklin Templeton. All rights reserved. </a:t>
            </a:r>
          </a:p>
        </p:txBody>
      </p:sp>
      <p:cxnSp>
        <p:nvCxnSpPr>
          <p:cNvPr id="19" name="Straight Connector 18">
            <a:extLst>
              <a:ext uri="{FF2B5EF4-FFF2-40B4-BE49-F238E27FC236}">
                <a16:creationId xmlns:a16="http://schemas.microsoft.com/office/drawing/2014/main" id="{99C23400-7E44-4315-B7B0-83E1F12EB028}"/>
              </a:ext>
            </a:extLst>
          </p:cNvPr>
          <p:cNvCxnSpPr>
            <a:cxnSpLocks/>
          </p:cNvCxnSpPr>
          <p:nvPr userDrawn="1"/>
        </p:nvCxnSpPr>
        <p:spPr>
          <a:xfrm flipV="1">
            <a:off x="1904913" y="5680649"/>
            <a:ext cx="0" cy="36288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ext Placeholder 5">
            <a:extLst>
              <a:ext uri="{FF2B5EF4-FFF2-40B4-BE49-F238E27FC236}">
                <a16:creationId xmlns:a16="http://schemas.microsoft.com/office/drawing/2014/main" id="{ADFB9ACB-EB11-48B1-8117-DEA56B20384B}"/>
              </a:ext>
            </a:extLst>
          </p:cNvPr>
          <p:cNvSpPr>
            <a:spLocks noGrp="1"/>
          </p:cNvSpPr>
          <p:nvPr>
            <p:ph type="body" sz="quarter" idx="27" hasCustomPrompt="1"/>
          </p:nvPr>
        </p:nvSpPr>
        <p:spPr>
          <a:xfrm>
            <a:off x="2235095" y="5644046"/>
            <a:ext cx="3795801" cy="455547"/>
          </a:xfrm>
          <a:prstGeom prst="rect">
            <a:avLst/>
          </a:prstGeom>
        </p:spPr>
        <p:txBody>
          <a:bodyPr lIns="0" tIns="0" rIns="0" bIns="0"/>
          <a:lstStyle>
            <a:lvl1pPr marL="0" indent="0">
              <a:lnSpc>
                <a:spcPts val="1275"/>
              </a:lnSpc>
              <a:spcBef>
                <a:spcPts val="0"/>
              </a:spcBef>
              <a:buNone/>
              <a:defRPr sz="1050">
                <a:solidFill>
                  <a:schemeClr val="tx1"/>
                </a:solidFill>
              </a:defRPr>
            </a:lvl1pPr>
            <a:lvl2pPr marL="0" indent="0">
              <a:lnSpc>
                <a:spcPts val="1275"/>
              </a:lnSpc>
              <a:spcBef>
                <a:spcPts val="0"/>
              </a:spcBef>
              <a:buNone/>
              <a:defRPr sz="900">
                <a:solidFill>
                  <a:schemeClr val="tx1"/>
                </a:solidFill>
              </a:defRPr>
            </a:lvl2pPr>
            <a:lvl3pPr marL="914415" indent="0">
              <a:lnSpc>
                <a:spcPts val="1275"/>
              </a:lnSpc>
              <a:spcBef>
                <a:spcPts val="0"/>
              </a:spcBef>
              <a:buNone/>
              <a:defRPr sz="975">
                <a:solidFill>
                  <a:schemeClr val="accent1"/>
                </a:solidFill>
              </a:defRPr>
            </a:lvl3pPr>
            <a:lvl4pPr marL="1371623" indent="0">
              <a:lnSpc>
                <a:spcPts val="1275"/>
              </a:lnSpc>
              <a:spcBef>
                <a:spcPts val="0"/>
              </a:spcBef>
              <a:buNone/>
              <a:defRPr sz="975">
                <a:solidFill>
                  <a:schemeClr val="accent1"/>
                </a:solidFill>
              </a:defRPr>
            </a:lvl4pPr>
            <a:lvl5pPr marL="1828830" indent="0">
              <a:lnSpc>
                <a:spcPts val="1275"/>
              </a:lnSpc>
              <a:spcBef>
                <a:spcPts val="0"/>
              </a:spcBef>
              <a:buNone/>
              <a:defRPr sz="975">
                <a:solidFill>
                  <a:schemeClr val="accent1"/>
                </a:solidFill>
              </a:defRPr>
            </a:lvl5pPr>
          </a:lstStyle>
          <a:p>
            <a:pPr lvl="0"/>
            <a:r>
              <a:rPr lang="en-US" dirty="0"/>
              <a:t>(XXX) XXX-XXXX</a:t>
            </a:r>
          </a:p>
          <a:p>
            <a:pPr lvl="1"/>
            <a:r>
              <a:rPr lang="en-US" dirty="0"/>
              <a:t>URL</a:t>
            </a:r>
          </a:p>
        </p:txBody>
      </p:sp>
      <p:sp>
        <p:nvSpPr>
          <p:cNvPr id="10" name="exstream_shape42">
            <a:extLst>
              <a:ext uri="{FF2B5EF4-FFF2-40B4-BE49-F238E27FC236}">
                <a16:creationId xmlns:a16="http://schemas.microsoft.com/office/drawing/2014/main" id="{FB8AD2B5-A532-43BF-BD26-CE7973225BC6}"/>
              </a:ext>
            </a:extLst>
          </p:cNvPr>
          <p:cNvSpPr>
            <a:spLocks noChangeArrowheads="1"/>
          </p:cNvSpPr>
          <p:nvPr userDrawn="1"/>
        </p:nvSpPr>
        <p:spPr bwMode="auto">
          <a:xfrm>
            <a:off x="336687" y="6537960"/>
            <a:ext cx="8229600" cy="161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dash"/>
                <a:miter lim="800000"/>
                <a:headEnd/>
                <a:tailEnd/>
              </a14:hiddenLine>
            </a:ext>
          </a:extLst>
        </p:spPr>
        <p:txBody>
          <a:bodyPr lIns="0" tIns="0" rIns="0" bIns="0" anchor="b"/>
          <a:lstStyle/>
          <a:p>
            <a:pPr defTabSz="201721" fontAlgn="base">
              <a:spcBef>
                <a:spcPct val="0"/>
              </a:spcBef>
              <a:spcAft>
                <a:spcPct val="0"/>
              </a:spcAft>
            </a:pPr>
            <a:r>
              <a:rPr lang="en-US" sz="750" b="1" dirty="0">
                <a:solidFill>
                  <a:srgbClr val="000000"/>
                </a:solidFill>
                <a:latin typeface="Arial Narrow" panose="020B0606020202030204" pitchFamily="34" charset="0"/>
              </a:rPr>
              <a:t>For Financial Professional Use Only / Not for Intended for Retail Investors or Distribution to the Public</a:t>
            </a:r>
          </a:p>
        </p:txBody>
      </p:sp>
    </p:spTree>
    <p:extLst>
      <p:ext uri="{BB962C8B-B14F-4D97-AF65-F5344CB8AC3E}">
        <p14:creationId xmlns:p14="http://schemas.microsoft.com/office/powerpoint/2010/main" val="633422087"/>
      </p:ext>
    </p:extLst>
  </p:cSld>
  <p:clrMapOvr>
    <a:masterClrMapping/>
  </p:clrMapOvr>
  <p:extLst>
    <p:ext uri="{DCECCB84-F9BA-43D5-87BE-67443E8EF086}">
      <p15:sldGuideLst xmlns:p15="http://schemas.microsoft.com/office/powerpoint/2012/main">
        <p15:guide id="1" orient="horz" pos="3192">
          <p15:clr>
            <a:srgbClr val="FBAE40"/>
          </p15:clr>
        </p15:guide>
        <p15:guide id="2" pos="91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Blank Cov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458975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98595" y="2362880"/>
            <a:ext cx="5584950" cy="1269360"/>
          </a:xfrm>
          <a:prstGeom prst="rect">
            <a:avLst/>
          </a:prstGeom>
        </p:spPr>
        <p:txBody>
          <a:bodyPr/>
          <a:lstStyle>
            <a:lvl1pPr>
              <a:defRPr>
                <a:solidFill>
                  <a:srgbClr val="6D0F19"/>
                </a:solidFill>
              </a:defRPr>
            </a:lvl1pPr>
          </a:lstStyle>
          <a:p>
            <a:r>
              <a:rPr lang="ru-RU" dirty="0"/>
              <a:t>Название презентации. Еще пару слов.</a:t>
            </a:r>
            <a:br>
              <a:rPr lang="ru-RU" dirty="0"/>
            </a:br>
            <a:r>
              <a:rPr lang="ru-RU" dirty="0"/>
              <a:t>Возможно длинное, </a:t>
            </a:r>
            <a:br>
              <a:rPr lang="ru-RU" dirty="0"/>
            </a:br>
            <a:r>
              <a:rPr lang="ru-RU" dirty="0"/>
              <a:t>возможно - в три строчки.</a:t>
            </a:r>
          </a:p>
        </p:txBody>
      </p:sp>
      <p:sp>
        <p:nvSpPr>
          <p:cNvPr id="7" name="Текст 6"/>
          <p:cNvSpPr>
            <a:spLocks noGrp="1"/>
          </p:cNvSpPr>
          <p:nvPr>
            <p:ph type="body" sz="quarter" idx="11" hasCustomPrompt="1"/>
          </p:nvPr>
        </p:nvSpPr>
        <p:spPr>
          <a:xfrm>
            <a:off x="198595" y="3768639"/>
            <a:ext cx="4175125" cy="1024890"/>
          </a:xfrm>
          <a:prstGeom prst="rect">
            <a:avLst/>
          </a:prstGeom>
        </p:spPr>
        <p:txBody>
          <a:bodyPr/>
          <a:lstStyle>
            <a:lvl1pPr>
              <a:defRPr>
                <a:solidFill>
                  <a:srgbClr val="282928"/>
                </a:solidFill>
              </a:defRPr>
            </a:lvl1pPr>
          </a:lstStyle>
          <a:p>
            <a:pPr lvl="0"/>
            <a:r>
              <a:rPr lang="ru-RU" dirty="0"/>
              <a:t>Если название занимает меньше трех строчек, </a:t>
            </a:r>
          </a:p>
          <a:p>
            <a:pPr lvl="0"/>
            <a:r>
              <a:rPr lang="ru-RU" dirty="0"/>
              <a:t>Поднимите подзаголовок вверх.</a:t>
            </a:r>
          </a:p>
        </p:txBody>
      </p:sp>
      <p:sp>
        <p:nvSpPr>
          <p:cNvPr id="3" name="TextBox 2">
            <a:extLst>
              <a:ext uri="{FF2B5EF4-FFF2-40B4-BE49-F238E27FC236}">
                <a16:creationId xmlns:a16="http://schemas.microsoft.com/office/drawing/2014/main" id="{09A80E4B-2805-4276-93EE-C6CCCBB206D6}"/>
              </a:ext>
            </a:extLst>
          </p:cNvPr>
          <p:cNvSpPr txBox="1"/>
          <p:nvPr/>
        </p:nvSpPr>
        <p:spPr>
          <a:xfrm>
            <a:off x="1814996" y="6441130"/>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Tree>
    <p:extLst>
      <p:ext uri="{BB962C8B-B14F-4D97-AF65-F5344CB8AC3E}">
        <p14:creationId xmlns:p14="http://schemas.microsoft.com/office/powerpoint/2010/main" val="32100711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Содержание">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Текст 9"/>
          <p:cNvSpPr>
            <a:spLocks noGrp="1"/>
          </p:cNvSpPr>
          <p:nvPr>
            <p:ph type="body" sz="quarter" idx="15" hasCustomPrompt="1"/>
          </p:nvPr>
        </p:nvSpPr>
        <p:spPr>
          <a:xfrm>
            <a:off x="910274" y="1498852"/>
            <a:ext cx="2572067" cy="393956"/>
          </a:xfrm>
          <a:prstGeom prst="rect">
            <a:avLst/>
          </a:prstGeom>
        </p:spPr>
        <p:txBody>
          <a:bodyPr>
            <a:normAutofit/>
          </a:bodyPr>
          <a:lstStyle>
            <a:lvl1pPr marL="0" indent="0">
              <a:buClr>
                <a:srgbClr val="282928"/>
              </a:buClr>
              <a:buSzPct val="50000"/>
              <a:buFont typeface="Arial" panose="020B0604020202020204" pitchFamily="34" charset="0"/>
              <a:buNone/>
              <a:defRPr sz="1400" baseline="0">
                <a:solidFill>
                  <a:srgbClr val="282928"/>
                </a:solidFill>
              </a:defRPr>
            </a:lvl1pPr>
          </a:lstStyle>
          <a:p>
            <a:pPr lvl="0"/>
            <a:r>
              <a:rPr lang="ru-RU" dirty="0"/>
              <a:t>Название главы</a:t>
            </a:r>
          </a:p>
        </p:txBody>
      </p:sp>
      <p:sp>
        <p:nvSpPr>
          <p:cNvPr id="16" name="Текст 9"/>
          <p:cNvSpPr>
            <a:spLocks noGrp="1"/>
          </p:cNvSpPr>
          <p:nvPr>
            <p:ph type="body" sz="quarter" idx="16" hasCustomPrompt="1"/>
          </p:nvPr>
        </p:nvSpPr>
        <p:spPr>
          <a:xfrm>
            <a:off x="910274" y="1901952"/>
            <a:ext cx="2572067" cy="978408"/>
          </a:xfrm>
          <a:prstGeom prst="rect">
            <a:avLst/>
          </a:prstGeom>
        </p:spPr>
        <p:txBody>
          <a:bodyPr>
            <a:normAutofit/>
          </a:bodyPr>
          <a:lstStyle>
            <a:lvl1pPr marL="171449" indent="-171449">
              <a:buClr>
                <a:srgbClr val="282928"/>
              </a:buClr>
              <a:buSzPct val="50000"/>
              <a:buFont typeface="Wingdings" panose="05000000000000000000" pitchFamily="2" charset="2"/>
              <a:buChar char="§"/>
              <a:defRPr sz="1200" baseline="0">
                <a:solidFill>
                  <a:srgbClr val="282928"/>
                </a:solidFill>
              </a:defRPr>
            </a:lvl1pPr>
          </a:lstStyle>
          <a:p>
            <a:pPr lvl="0"/>
            <a:r>
              <a:rPr lang="ru-RU" dirty="0"/>
              <a:t>Подзаголовок 1</a:t>
            </a:r>
          </a:p>
          <a:p>
            <a:pPr lvl="0"/>
            <a:r>
              <a:rPr lang="ru-RU" dirty="0"/>
              <a:t>Подзаголовок 2</a:t>
            </a:r>
          </a:p>
          <a:p>
            <a:pPr lvl="0"/>
            <a:r>
              <a:rPr lang="ru-RU" dirty="0"/>
              <a:t>Подзаголовок 3</a:t>
            </a:r>
          </a:p>
        </p:txBody>
      </p:sp>
      <p:sp>
        <p:nvSpPr>
          <p:cNvPr id="18" name="Текст 9"/>
          <p:cNvSpPr>
            <a:spLocks noGrp="1"/>
          </p:cNvSpPr>
          <p:nvPr>
            <p:ph type="body" sz="quarter" idx="17" hasCustomPrompt="1"/>
          </p:nvPr>
        </p:nvSpPr>
        <p:spPr>
          <a:xfrm>
            <a:off x="8625841" y="1892808"/>
            <a:ext cx="320675" cy="987552"/>
          </a:xfrm>
          <a:prstGeom prst="rect">
            <a:avLst/>
          </a:prstGeom>
        </p:spPr>
        <p:txBody>
          <a:bodyPr>
            <a:normAutofit/>
          </a:bodyPr>
          <a:lstStyle>
            <a:lvl1pPr marL="0" indent="0" algn="r">
              <a:buClr>
                <a:srgbClr val="282928"/>
              </a:buClr>
              <a:buSzPct val="50000"/>
              <a:buFont typeface="Wingdings" panose="05000000000000000000" pitchFamily="2" charset="2"/>
              <a:buNone/>
              <a:defRPr sz="1200" baseline="0">
                <a:solidFill>
                  <a:srgbClr val="282928"/>
                </a:solidFill>
              </a:defRPr>
            </a:lvl1pPr>
          </a:lstStyle>
          <a:p>
            <a:pPr lvl="0"/>
            <a:r>
              <a:rPr lang="ru-RU" dirty="0"/>
              <a:t>1</a:t>
            </a:r>
          </a:p>
          <a:p>
            <a:pPr lvl="0"/>
            <a:r>
              <a:rPr lang="ru-RU" dirty="0"/>
              <a:t>2</a:t>
            </a:r>
          </a:p>
          <a:p>
            <a:pPr lvl="0"/>
            <a:r>
              <a:rPr lang="ru-RU" dirty="0"/>
              <a:t>3</a:t>
            </a:r>
          </a:p>
        </p:txBody>
      </p:sp>
      <p:sp>
        <p:nvSpPr>
          <p:cNvPr id="20" name="Текст 9"/>
          <p:cNvSpPr>
            <a:spLocks noGrp="1"/>
          </p:cNvSpPr>
          <p:nvPr>
            <p:ph type="body" sz="quarter" idx="19" hasCustomPrompt="1"/>
          </p:nvPr>
        </p:nvSpPr>
        <p:spPr>
          <a:xfrm>
            <a:off x="910274" y="2889505"/>
            <a:ext cx="2572067" cy="393956"/>
          </a:xfrm>
          <a:prstGeom prst="rect">
            <a:avLst/>
          </a:prstGeom>
        </p:spPr>
        <p:txBody>
          <a:bodyPr>
            <a:normAutofit/>
          </a:bodyPr>
          <a:lstStyle>
            <a:lvl1pPr marL="0" indent="0">
              <a:buClr>
                <a:srgbClr val="282928"/>
              </a:buClr>
              <a:buSzPct val="50000"/>
              <a:buFont typeface="Arial" panose="020B0604020202020204" pitchFamily="34" charset="0"/>
              <a:buNone/>
              <a:defRPr sz="1400" baseline="0">
                <a:solidFill>
                  <a:srgbClr val="282928"/>
                </a:solidFill>
              </a:defRPr>
            </a:lvl1pPr>
          </a:lstStyle>
          <a:p>
            <a:pPr lvl="0"/>
            <a:r>
              <a:rPr lang="ru-RU" dirty="0"/>
              <a:t>Название главы</a:t>
            </a:r>
          </a:p>
        </p:txBody>
      </p:sp>
      <p:sp>
        <p:nvSpPr>
          <p:cNvPr id="23" name="Текст 9"/>
          <p:cNvSpPr>
            <a:spLocks noGrp="1"/>
          </p:cNvSpPr>
          <p:nvPr>
            <p:ph type="body" sz="quarter" idx="20" hasCustomPrompt="1"/>
          </p:nvPr>
        </p:nvSpPr>
        <p:spPr>
          <a:xfrm>
            <a:off x="910274" y="3301746"/>
            <a:ext cx="2572067" cy="978408"/>
          </a:xfrm>
          <a:prstGeom prst="rect">
            <a:avLst/>
          </a:prstGeom>
        </p:spPr>
        <p:txBody>
          <a:bodyPr>
            <a:normAutofit/>
          </a:bodyPr>
          <a:lstStyle>
            <a:lvl1pPr marL="171449" indent="-171449">
              <a:buClr>
                <a:srgbClr val="282928"/>
              </a:buClr>
              <a:buSzPct val="50000"/>
              <a:buFont typeface="Wingdings" panose="05000000000000000000" pitchFamily="2" charset="2"/>
              <a:buChar char="§"/>
              <a:defRPr sz="1200" baseline="0">
                <a:solidFill>
                  <a:srgbClr val="282928"/>
                </a:solidFill>
              </a:defRPr>
            </a:lvl1pPr>
          </a:lstStyle>
          <a:p>
            <a:pPr lvl="0"/>
            <a:r>
              <a:rPr lang="ru-RU" dirty="0"/>
              <a:t>Подзаголовок 1</a:t>
            </a:r>
          </a:p>
          <a:p>
            <a:pPr lvl="0"/>
            <a:r>
              <a:rPr lang="ru-RU" dirty="0"/>
              <a:t>Подзаголовок 2</a:t>
            </a:r>
          </a:p>
          <a:p>
            <a:pPr lvl="0"/>
            <a:r>
              <a:rPr lang="ru-RU" dirty="0"/>
              <a:t>Подзаголовок 3</a:t>
            </a:r>
          </a:p>
        </p:txBody>
      </p:sp>
      <p:sp>
        <p:nvSpPr>
          <p:cNvPr id="24" name="Текст 9"/>
          <p:cNvSpPr>
            <a:spLocks noGrp="1"/>
          </p:cNvSpPr>
          <p:nvPr>
            <p:ph type="body" sz="quarter" idx="21" hasCustomPrompt="1"/>
          </p:nvPr>
        </p:nvSpPr>
        <p:spPr>
          <a:xfrm>
            <a:off x="8625841" y="3292602"/>
            <a:ext cx="320675" cy="987552"/>
          </a:xfrm>
          <a:prstGeom prst="rect">
            <a:avLst/>
          </a:prstGeom>
        </p:spPr>
        <p:txBody>
          <a:bodyPr>
            <a:normAutofit/>
          </a:bodyPr>
          <a:lstStyle>
            <a:lvl1pPr marL="0" indent="0" algn="r">
              <a:buClr>
                <a:srgbClr val="282928"/>
              </a:buClr>
              <a:buSzPct val="50000"/>
              <a:buFont typeface="Wingdings" panose="05000000000000000000" pitchFamily="2" charset="2"/>
              <a:buNone/>
              <a:defRPr sz="1200" baseline="0">
                <a:solidFill>
                  <a:srgbClr val="282928"/>
                </a:solidFill>
              </a:defRPr>
            </a:lvl1pPr>
          </a:lstStyle>
          <a:p>
            <a:pPr lvl="0"/>
            <a:r>
              <a:rPr lang="ru-RU" dirty="0"/>
              <a:t>1</a:t>
            </a:r>
          </a:p>
          <a:p>
            <a:pPr lvl="0"/>
            <a:r>
              <a:rPr lang="ru-RU" dirty="0"/>
              <a:t>2</a:t>
            </a:r>
          </a:p>
          <a:p>
            <a:pPr lvl="0"/>
            <a:r>
              <a:rPr lang="ru-RU" dirty="0"/>
              <a:t>3</a:t>
            </a:r>
          </a:p>
        </p:txBody>
      </p:sp>
      <p:sp>
        <p:nvSpPr>
          <p:cNvPr id="26" name="Текст 9"/>
          <p:cNvSpPr>
            <a:spLocks noGrp="1"/>
          </p:cNvSpPr>
          <p:nvPr>
            <p:ph type="body" sz="quarter" idx="23" hasCustomPrompt="1"/>
          </p:nvPr>
        </p:nvSpPr>
        <p:spPr>
          <a:xfrm>
            <a:off x="910274" y="4306572"/>
            <a:ext cx="2572067" cy="393956"/>
          </a:xfrm>
          <a:prstGeom prst="rect">
            <a:avLst/>
          </a:prstGeom>
        </p:spPr>
        <p:txBody>
          <a:bodyPr>
            <a:normAutofit/>
          </a:bodyPr>
          <a:lstStyle>
            <a:lvl1pPr marL="0" indent="0">
              <a:buClr>
                <a:srgbClr val="282928"/>
              </a:buClr>
              <a:buSzPct val="50000"/>
              <a:buFont typeface="Arial" panose="020B0604020202020204" pitchFamily="34" charset="0"/>
              <a:buNone/>
              <a:defRPr sz="1400" baseline="0">
                <a:solidFill>
                  <a:srgbClr val="282928"/>
                </a:solidFill>
              </a:defRPr>
            </a:lvl1pPr>
          </a:lstStyle>
          <a:p>
            <a:pPr lvl="0"/>
            <a:r>
              <a:rPr lang="ru-RU" dirty="0"/>
              <a:t>Название главы</a:t>
            </a:r>
          </a:p>
        </p:txBody>
      </p:sp>
      <p:sp>
        <p:nvSpPr>
          <p:cNvPr id="27" name="Текст 9"/>
          <p:cNvSpPr>
            <a:spLocks noGrp="1"/>
          </p:cNvSpPr>
          <p:nvPr>
            <p:ph type="body" sz="quarter" idx="24" hasCustomPrompt="1"/>
          </p:nvPr>
        </p:nvSpPr>
        <p:spPr>
          <a:xfrm>
            <a:off x="910274" y="4718813"/>
            <a:ext cx="2572067" cy="978408"/>
          </a:xfrm>
          <a:prstGeom prst="rect">
            <a:avLst/>
          </a:prstGeom>
        </p:spPr>
        <p:txBody>
          <a:bodyPr>
            <a:normAutofit/>
          </a:bodyPr>
          <a:lstStyle>
            <a:lvl1pPr marL="171449" indent="-171449">
              <a:buClr>
                <a:srgbClr val="282928"/>
              </a:buClr>
              <a:buSzPct val="50000"/>
              <a:buFont typeface="Wingdings" panose="05000000000000000000" pitchFamily="2" charset="2"/>
              <a:buChar char="§"/>
              <a:defRPr sz="1200" baseline="0">
                <a:solidFill>
                  <a:srgbClr val="282928"/>
                </a:solidFill>
              </a:defRPr>
            </a:lvl1pPr>
          </a:lstStyle>
          <a:p>
            <a:pPr lvl="0"/>
            <a:r>
              <a:rPr lang="ru-RU" dirty="0"/>
              <a:t>Подзаголовок 1</a:t>
            </a:r>
          </a:p>
          <a:p>
            <a:pPr lvl="0"/>
            <a:r>
              <a:rPr lang="ru-RU" dirty="0"/>
              <a:t>Подзаголовок 2</a:t>
            </a:r>
          </a:p>
          <a:p>
            <a:pPr lvl="0"/>
            <a:r>
              <a:rPr lang="ru-RU" dirty="0"/>
              <a:t>Подзаголовок 3</a:t>
            </a:r>
          </a:p>
        </p:txBody>
      </p:sp>
      <p:sp>
        <p:nvSpPr>
          <p:cNvPr id="28" name="Текст 9"/>
          <p:cNvSpPr>
            <a:spLocks noGrp="1"/>
          </p:cNvSpPr>
          <p:nvPr>
            <p:ph type="body" sz="quarter" idx="25" hasCustomPrompt="1"/>
          </p:nvPr>
        </p:nvSpPr>
        <p:spPr>
          <a:xfrm>
            <a:off x="8625841" y="4709669"/>
            <a:ext cx="320675" cy="987552"/>
          </a:xfrm>
          <a:prstGeom prst="rect">
            <a:avLst/>
          </a:prstGeom>
        </p:spPr>
        <p:txBody>
          <a:bodyPr>
            <a:normAutofit/>
          </a:bodyPr>
          <a:lstStyle>
            <a:lvl1pPr marL="0" indent="0" algn="r">
              <a:buClr>
                <a:srgbClr val="282928"/>
              </a:buClr>
              <a:buSzPct val="50000"/>
              <a:buFont typeface="Wingdings" panose="05000000000000000000" pitchFamily="2" charset="2"/>
              <a:buNone/>
              <a:defRPr sz="1200" baseline="0">
                <a:solidFill>
                  <a:srgbClr val="282928"/>
                </a:solidFill>
              </a:defRPr>
            </a:lvl1pPr>
          </a:lstStyle>
          <a:p>
            <a:pPr lvl="0"/>
            <a:r>
              <a:rPr lang="ru-RU" dirty="0"/>
              <a:t>1</a:t>
            </a:r>
          </a:p>
          <a:p>
            <a:pPr lvl="0"/>
            <a:r>
              <a:rPr lang="ru-RU" dirty="0"/>
              <a:t>2</a:t>
            </a:r>
          </a:p>
          <a:p>
            <a:pPr lvl="0"/>
            <a:r>
              <a:rPr lang="ru-RU" dirty="0"/>
              <a:t>3</a:t>
            </a:r>
          </a:p>
        </p:txBody>
      </p:sp>
      <p:sp>
        <p:nvSpPr>
          <p:cNvPr id="15" name="Текст 5"/>
          <p:cNvSpPr>
            <a:spLocks noGrp="1"/>
          </p:cNvSpPr>
          <p:nvPr>
            <p:ph type="body" sz="quarter" idx="12" hasCustomPrompt="1"/>
          </p:nvPr>
        </p:nvSpPr>
        <p:spPr>
          <a:xfrm>
            <a:off x="190500" y="494189"/>
            <a:ext cx="5268912" cy="427192"/>
          </a:xfrm>
          <a:prstGeom prst="rect">
            <a:avLst/>
          </a:prstGeom>
        </p:spPr>
        <p:txBody>
          <a:bodyPr/>
          <a:lstStyle>
            <a:lvl1pPr>
              <a:defRPr sz="2100">
                <a:solidFill>
                  <a:schemeClr val="accent6"/>
                </a:solidFill>
              </a:defRPr>
            </a:lvl1pPr>
          </a:lstStyle>
          <a:p>
            <a:pPr lvl="0"/>
            <a:r>
              <a:rPr lang="ru-RU" dirty="0"/>
              <a:t>Содержание</a:t>
            </a:r>
          </a:p>
        </p:txBody>
      </p:sp>
      <p:sp>
        <p:nvSpPr>
          <p:cNvPr id="13" name="TextBox 12">
            <a:extLst>
              <a:ext uri="{FF2B5EF4-FFF2-40B4-BE49-F238E27FC236}">
                <a16:creationId xmlns:a16="http://schemas.microsoft.com/office/drawing/2014/main" id="{69CBBD9D-412D-4107-84F4-CDD7D5B579AC}"/>
              </a:ext>
            </a:extLst>
          </p:cNvPr>
          <p:cNvSpPr txBox="1"/>
          <p:nvPr userDrawn="1"/>
        </p:nvSpPr>
        <p:spPr>
          <a:xfrm>
            <a:off x="1814996" y="628730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Tree>
    <p:extLst>
      <p:ext uri="{BB962C8B-B14F-4D97-AF65-F5344CB8AC3E}">
        <p14:creationId xmlns:p14="http://schemas.microsoft.com/office/powerpoint/2010/main" val="383888988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Содержание (краткое) ">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Текст 9"/>
          <p:cNvSpPr>
            <a:spLocks noGrp="1"/>
          </p:cNvSpPr>
          <p:nvPr>
            <p:ph type="body" sz="quarter" idx="15" hasCustomPrompt="1"/>
          </p:nvPr>
        </p:nvSpPr>
        <p:spPr>
          <a:xfrm>
            <a:off x="910274" y="1498852"/>
            <a:ext cx="2572067" cy="1291868"/>
          </a:xfrm>
          <a:prstGeom prst="rect">
            <a:avLst/>
          </a:prstGeom>
        </p:spPr>
        <p:txBody>
          <a:bodyPr>
            <a:normAutofit/>
          </a:bodyPr>
          <a:lstStyle>
            <a:lvl1pPr marL="342898" indent="-342898">
              <a:buClr>
                <a:srgbClr val="282928"/>
              </a:buClr>
              <a:buSzPct val="50000"/>
              <a:buFont typeface="Wingdings" panose="05000000000000000000" pitchFamily="2" charset="2"/>
              <a:buChar char="§"/>
              <a:defRPr sz="1400" baseline="0">
                <a:solidFill>
                  <a:srgbClr val="282928"/>
                </a:solidFill>
              </a:defRPr>
            </a:lvl1pPr>
          </a:lstStyle>
          <a:p>
            <a:pPr lvl="0"/>
            <a:r>
              <a:rPr lang="ru-RU" dirty="0"/>
              <a:t>Заголовок 1</a:t>
            </a:r>
          </a:p>
          <a:p>
            <a:pPr lvl="0"/>
            <a:r>
              <a:rPr lang="ru-RU" dirty="0"/>
              <a:t>Заголовок 2</a:t>
            </a:r>
          </a:p>
          <a:p>
            <a:pPr lvl="0"/>
            <a:r>
              <a:rPr lang="ru-RU" dirty="0"/>
              <a:t>Заголовок 3</a:t>
            </a:r>
          </a:p>
        </p:txBody>
      </p:sp>
      <p:sp>
        <p:nvSpPr>
          <p:cNvPr id="18" name="Текст 9"/>
          <p:cNvSpPr>
            <a:spLocks noGrp="1"/>
          </p:cNvSpPr>
          <p:nvPr>
            <p:ph type="body" sz="quarter" idx="17" hasCustomPrompt="1"/>
          </p:nvPr>
        </p:nvSpPr>
        <p:spPr>
          <a:xfrm>
            <a:off x="8625841" y="1497408"/>
            <a:ext cx="320675" cy="987552"/>
          </a:xfrm>
          <a:prstGeom prst="rect">
            <a:avLst/>
          </a:prstGeom>
        </p:spPr>
        <p:txBody>
          <a:bodyPr>
            <a:normAutofit/>
          </a:bodyPr>
          <a:lstStyle>
            <a:lvl1pPr marL="0" indent="0" algn="r">
              <a:buClr>
                <a:srgbClr val="282928"/>
              </a:buClr>
              <a:buSzPct val="50000"/>
              <a:buFont typeface="Wingdings" panose="05000000000000000000" pitchFamily="2" charset="2"/>
              <a:buNone/>
              <a:defRPr sz="1200" baseline="0">
                <a:solidFill>
                  <a:srgbClr val="282928"/>
                </a:solidFill>
              </a:defRPr>
            </a:lvl1pPr>
          </a:lstStyle>
          <a:p>
            <a:pPr lvl="0"/>
            <a:r>
              <a:rPr lang="ru-RU" dirty="0"/>
              <a:t>1</a:t>
            </a:r>
          </a:p>
          <a:p>
            <a:pPr lvl="0"/>
            <a:r>
              <a:rPr lang="ru-RU" dirty="0"/>
              <a:t>2</a:t>
            </a:r>
          </a:p>
          <a:p>
            <a:pPr lvl="0"/>
            <a:r>
              <a:rPr lang="ru-RU" dirty="0"/>
              <a:t>3</a:t>
            </a:r>
          </a:p>
        </p:txBody>
      </p:sp>
      <p:sp>
        <p:nvSpPr>
          <p:cNvPr id="5" name="Текст 5"/>
          <p:cNvSpPr>
            <a:spLocks noGrp="1"/>
          </p:cNvSpPr>
          <p:nvPr>
            <p:ph type="body" sz="quarter" idx="12" hasCustomPrompt="1"/>
          </p:nvPr>
        </p:nvSpPr>
        <p:spPr>
          <a:xfrm>
            <a:off x="190500" y="494189"/>
            <a:ext cx="5268912" cy="427192"/>
          </a:xfrm>
          <a:prstGeom prst="rect">
            <a:avLst/>
          </a:prstGeom>
        </p:spPr>
        <p:txBody>
          <a:bodyPr/>
          <a:lstStyle>
            <a:lvl1pPr>
              <a:defRPr sz="2100">
                <a:solidFill>
                  <a:schemeClr val="accent6"/>
                </a:solidFill>
              </a:defRPr>
            </a:lvl1pPr>
          </a:lstStyle>
          <a:p>
            <a:pPr lvl="0"/>
            <a:r>
              <a:rPr lang="ru-RU" dirty="0"/>
              <a:t>Содержание</a:t>
            </a:r>
          </a:p>
        </p:txBody>
      </p:sp>
      <p:sp>
        <p:nvSpPr>
          <p:cNvPr id="6" name="TextBox 5">
            <a:extLst>
              <a:ext uri="{FF2B5EF4-FFF2-40B4-BE49-F238E27FC236}">
                <a16:creationId xmlns:a16="http://schemas.microsoft.com/office/drawing/2014/main" id="{8FBC4BD7-E3C1-4277-B836-0111F8225CB8}"/>
              </a:ext>
            </a:extLst>
          </p:cNvPr>
          <p:cNvSpPr txBox="1"/>
          <p:nvPr userDrawn="1"/>
        </p:nvSpPr>
        <p:spPr>
          <a:xfrm>
            <a:off x="1814996" y="628730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Tree>
    <p:extLst>
      <p:ext uri="{BB962C8B-B14F-4D97-AF65-F5344CB8AC3E}">
        <p14:creationId xmlns:p14="http://schemas.microsoft.com/office/powerpoint/2010/main" val="262156839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Внутренний раздел">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Заголовок 1"/>
          <p:cNvSpPr>
            <a:spLocks noGrp="1"/>
          </p:cNvSpPr>
          <p:nvPr>
            <p:ph type="title" hasCustomPrompt="1"/>
          </p:nvPr>
        </p:nvSpPr>
        <p:spPr>
          <a:xfrm>
            <a:off x="1779526" y="1995048"/>
            <a:ext cx="5584950" cy="1269360"/>
          </a:xfrm>
          <a:prstGeom prst="rect">
            <a:avLst/>
          </a:prstGeom>
        </p:spPr>
        <p:txBody>
          <a:bodyPr anchor="b"/>
          <a:lstStyle>
            <a:lvl1pPr algn="ctr">
              <a:defRPr>
                <a:solidFill>
                  <a:srgbClr val="6D0F19"/>
                </a:solidFill>
              </a:defRPr>
            </a:lvl1pPr>
          </a:lstStyle>
          <a:p>
            <a:r>
              <a:rPr lang="ru-RU" dirty="0"/>
              <a:t>Название презентации. Еще пару слов.</a:t>
            </a:r>
            <a:br>
              <a:rPr lang="ru-RU" dirty="0"/>
            </a:br>
            <a:r>
              <a:rPr lang="ru-RU" dirty="0"/>
              <a:t>Возможно длинное, </a:t>
            </a:r>
            <a:br>
              <a:rPr lang="ru-RU" dirty="0"/>
            </a:br>
            <a:r>
              <a:rPr lang="ru-RU" dirty="0"/>
              <a:t>возможно - в три строчки.</a:t>
            </a:r>
          </a:p>
        </p:txBody>
      </p:sp>
      <p:sp>
        <p:nvSpPr>
          <p:cNvPr id="6" name="Текст 6"/>
          <p:cNvSpPr>
            <a:spLocks noGrp="1"/>
          </p:cNvSpPr>
          <p:nvPr>
            <p:ph type="body" sz="quarter" idx="11" hasCustomPrompt="1"/>
          </p:nvPr>
        </p:nvSpPr>
        <p:spPr>
          <a:xfrm>
            <a:off x="2484438" y="3574543"/>
            <a:ext cx="4175125" cy="686180"/>
          </a:xfrm>
          <a:prstGeom prst="rect">
            <a:avLst/>
          </a:prstGeom>
        </p:spPr>
        <p:txBody>
          <a:bodyPr anchor="t"/>
          <a:lstStyle>
            <a:lvl1pPr algn="ctr">
              <a:defRPr>
                <a:solidFill>
                  <a:srgbClr val="282928"/>
                </a:solidFill>
              </a:defRPr>
            </a:lvl1pPr>
          </a:lstStyle>
          <a:p>
            <a:pPr lvl="0"/>
            <a:r>
              <a:rPr lang="ru-RU" dirty="0"/>
              <a:t>Если название занимает меньше трех строчек, </a:t>
            </a:r>
          </a:p>
          <a:p>
            <a:pPr lvl="0"/>
            <a:r>
              <a:rPr lang="ru-RU" dirty="0"/>
              <a:t>Поднимите подзаголовок вверх.</a:t>
            </a:r>
          </a:p>
        </p:txBody>
      </p:sp>
      <p:sp>
        <p:nvSpPr>
          <p:cNvPr id="7" name="TextBox 6">
            <a:extLst>
              <a:ext uri="{FF2B5EF4-FFF2-40B4-BE49-F238E27FC236}">
                <a16:creationId xmlns:a16="http://schemas.microsoft.com/office/drawing/2014/main" id="{F15BE10A-EC7A-418D-88D0-5B94303CCE21}"/>
              </a:ext>
            </a:extLst>
          </p:cNvPr>
          <p:cNvSpPr txBox="1"/>
          <p:nvPr userDrawn="1"/>
        </p:nvSpPr>
        <p:spPr>
          <a:xfrm>
            <a:off x="1814996" y="628730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Tree>
    <p:extLst>
      <p:ext uri="{BB962C8B-B14F-4D97-AF65-F5344CB8AC3E}">
        <p14:creationId xmlns:p14="http://schemas.microsoft.com/office/powerpoint/2010/main" val="129894829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Заголовок">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Текст 3"/>
          <p:cNvSpPr>
            <a:spLocks noGrp="1"/>
          </p:cNvSpPr>
          <p:nvPr>
            <p:ph type="body" sz="quarter" idx="11" hasCustomPrompt="1"/>
          </p:nvPr>
        </p:nvSpPr>
        <p:spPr>
          <a:xfrm>
            <a:off x="190500" y="1187022"/>
            <a:ext cx="8103900" cy="337184"/>
          </a:xfrm>
          <a:prstGeom prst="rect">
            <a:avLst/>
          </a:prstGeom>
        </p:spPr>
        <p:txBody>
          <a:bodyPr/>
          <a:lstStyle>
            <a:lvl1pPr>
              <a:defRPr>
                <a:solidFill>
                  <a:srgbClr val="282928"/>
                </a:solidFill>
              </a:defRPr>
            </a:lvl1pPr>
          </a:lstStyle>
          <a:p>
            <a:pPr lvl="0"/>
            <a:r>
              <a:rPr lang="ru-RU" dirty="0"/>
              <a:t>Есть место для подзаголовка. (Если его нет – колонки поднимите выше).</a:t>
            </a:r>
          </a:p>
        </p:txBody>
      </p:sp>
      <p:sp>
        <p:nvSpPr>
          <p:cNvPr id="6" name="Текст 5"/>
          <p:cNvSpPr>
            <a:spLocks noGrp="1"/>
          </p:cNvSpPr>
          <p:nvPr>
            <p:ph type="body" sz="quarter" idx="12" hasCustomPrompt="1"/>
          </p:nvPr>
        </p:nvSpPr>
        <p:spPr>
          <a:xfrm>
            <a:off x="190500" y="494189"/>
            <a:ext cx="5268912" cy="427192"/>
          </a:xfrm>
          <a:prstGeom prst="rect">
            <a:avLst/>
          </a:prstGeom>
        </p:spPr>
        <p:txBody>
          <a:bodyPr/>
          <a:lstStyle>
            <a:lvl1pPr>
              <a:defRPr sz="2100">
                <a:solidFill>
                  <a:schemeClr val="accent6"/>
                </a:solidFill>
              </a:defRPr>
            </a:lvl1pPr>
          </a:lstStyle>
          <a:p>
            <a:pPr lvl="0"/>
            <a:r>
              <a:rPr lang="ru-RU" dirty="0"/>
              <a:t>Пример заголовка в одну строчку </a:t>
            </a:r>
          </a:p>
        </p:txBody>
      </p:sp>
      <p:sp>
        <p:nvSpPr>
          <p:cNvPr id="7" name="TextBox 6">
            <a:extLst>
              <a:ext uri="{FF2B5EF4-FFF2-40B4-BE49-F238E27FC236}">
                <a16:creationId xmlns:a16="http://schemas.microsoft.com/office/drawing/2014/main" id="{E0019BAB-FDAC-4B72-AF2F-96096A3BD2B4}"/>
              </a:ext>
            </a:extLst>
          </p:cNvPr>
          <p:cNvSpPr txBox="1"/>
          <p:nvPr userDrawn="1"/>
        </p:nvSpPr>
        <p:spPr>
          <a:xfrm>
            <a:off x="1814996" y="628730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
        <p:nvSpPr>
          <p:cNvPr id="2" name="Номер слайда 1">
            <a:extLst>
              <a:ext uri="{FF2B5EF4-FFF2-40B4-BE49-F238E27FC236}">
                <a16:creationId xmlns:a16="http://schemas.microsoft.com/office/drawing/2014/main" id="{95A69DC9-6D13-4469-B649-AAE29E39DE65}"/>
              </a:ext>
            </a:extLst>
          </p:cNvPr>
          <p:cNvSpPr>
            <a:spLocks noGrp="1"/>
          </p:cNvSpPr>
          <p:nvPr>
            <p:ph type="sldNum" sz="quarter" idx="13"/>
          </p:nvPr>
        </p:nvSpPr>
        <p:spPr/>
        <p:txBody>
          <a:bodyPr/>
          <a:lstStyle/>
          <a:p>
            <a:fld id="{CD11BBCA-B07C-4D5B-AF7A-4A5D15F343DE}" type="slidenum">
              <a:rPr lang="ru-RU" smtClean="0"/>
              <a:t>‹#›</a:t>
            </a:fld>
            <a:endParaRPr lang="ru-RU"/>
          </a:p>
        </p:txBody>
      </p:sp>
    </p:spTree>
    <p:extLst>
      <p:ext uri="{BB962C8B-B14F-4D97-AF65-F5344CB8AC3E}">
        <p14:creationId xmlns:p14="http://schemas.microsoft.com/office/powerpoint/2010/main" val="105408047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Заголовок с пустым фоном">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Текст 3"/>
          <p:cNvSpPr>
            <a:spLocks noGrp="1"/>
          </p:cNvSpPr>
          <p:nvPr>
            <p:ph type="body" sz="quarter" idx="11" hasCustomPrompt="1"/>
          </p:nvPr>
        </p:nvSpPr>
        <p:spPr>
          <a:xfrm>
            <a:off x="190500" y="1187022"/>
            <a:ext cx="8103900" cy="337184"/>
          </a:xfrm>
          <a:prstGeom prst="rect">
            <a:avLst/>
          </a:prstGeom>
        </p:spPr>
        <p:txBody>
          <a:bodyPr/>
          <a:lstStyle>
            <a:lvl1pPr>
              <a:defRPr>
                <a:solidFill>
                  <a:srgbClr val="282928"/>
                </a:solidFill>
              </a:defRPr>
            </a:lvl1pPr>
          </a:lstStyle>
          <a:p>
            <a:pPr lvl="0"/>
            <a:r>
              <a:rPr lang="ru-RU" dirty="0"/>
              <a:t>Есть место для подзаголовка. (Если его нет – колонки поднимите выше).</a:t>
            </a:r>
          </a:p>
        </p:txBody>
      </p:sp>
      <p:sp>
        <p:nvSpPr>
          <p:cNvPr id="6" name="Текст 5"/>
          <p:cNvSpPr>
            <a:spLocks noGrp="1"/>
          </p:cNvSpPr>
          <p:nvPr>
            <p:ph type="body" sz="quarter" idx="12" hasCustomPrompt="1"/>
          </p:nvPr>
        </p:nvSpPr>
        <p:spPr>
          <a:xfrm>
            <a:off x="190500" y="494189"/>
            <a:ext cx="5268912" cy="427192"/>
          </a:xfrm>
          <a:prstGeom prst="rect">
            <a:avLst/>
          </a:prstGeom>
        </p:spPr>
        <p:txBody>
          <a:bodyPr/>
          <a:lstStyle>
            <a:lvl1pPr>
              <a:defRPr sz="2100">
                <a:solidFill>
                  <a:schemeClr val="accent6"/>
                </a:solidFill>
              </a:defRPr>
            </a:lvl1pPr>
          </a:lstStyle>
          <a:p>
            <a:pPr lvl="0"/>
            <a:r>
              <a:rPr lang="ru-RU" dirty="0"/>
              <a:t>Пример заголовка в одну строчку </a:t>
            </a:r>
          </a:p>
        </p:txBody>
      </p:sp>
      <p:sp>
        <p:nvSpPr>
          <p:cNvPr id="7" name="TextBox 6">
            <a:extLst>
              <a:ext uri="{FF2B5EF4-FFF2-40B4-BE49-F238E27FC236}">
                <a16:creationId xmlns:a16="http://schemas.microsoft.com/office/drawing/2014/main" id="{5B2431C5-F684-417C-9059-5C99B0A048F0}"/>
              </a:ext>
            </a:extLst>
          </p:cNvPr>
          <p:cNvSpPr txBox="1"/>
          <p:nvPr userDrawn="1"/>
        </p:nvSpPr>
        <p:spPr>
          <a:xfrm>
            <a:off x="1814996" y="628730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
        <p:nvSpPr>
          <p:cNvPr id="2" name="Номер слайда 1">
            <a:extLst>
              <a:ext uri="{FF2B5EF4-FFF2-40B4-BE49-F238E27FC236}">
                <a16:creationId xmlns:a16="http://schemas.microsoft.com/office/drawing/2014/main" id="{039ABC6C-BB7E-462B-A9A7-CE51F90FDB8C}"/>
              </a:ext>
            </a:extLst>
          </p:cNvPr>
          <p:cNvSpPr>
            <a:spLocks noGrp="1"/>
          </p:cNvSpPr>
          <p:nvPr>
            <p:ph type="sldNum" sz="quarter" idx="13"/>
          </p:nvPr>
        </p:nvSpPr>
        <p:spPr/>
        <p:txBody>
          <a:bodyPr/>
          <a:lstStyle/>
          <a:p>
            <a:fld id="{CD11BBCA-B07C-4D5B-AF7A-4A5D15F343DE}" type="slidenum">
              <a:rPr lang="ru-RU" smtClean="0"/>
              <a:t>‹#›</a:t>
            </a:fld>
            <a:endParaRPr lang="ru-RU"/>
          </a:p>
        </p:txBody>
      </p:sp>
    </p:spTree>
    <p:extLst>
      <p:ext uri="{BB962C8B-B14F-4D97-AF65-F5344CB8AC3E}">
        <p14:creationId xmlns:p14="http://schemas.microsoft.com/office/powerpoint/2010/main" val="53751609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Блок текста">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Текст 3"/>
          <p:cNvSpPr>
            <a:spLocks noGrp="1"/>
          </p:cNvSpPr>
          <p:nvPr>
            <p:ph type="body" sz="quarter" idx="10" hasCustomPrompt="1"/>
          </p:nvPr>
        </p:nvSpPr>
        <p:spPr>
          <a:xfrm>
            <a:off x="190500" y="1187022"/>
            <a:ext cx="8103900" cy="337184"/>
          </a:xfrm>
          <a:prstGeom prst="rect">
            <a:avLst/>
          </a:prstGeom>
        </p:spPr>
        <p:txBody>
          <a:bodyPr/>
          <a:lstStyle>
            <a:lvl1pPr>
              <a:defRPr>
                <a:solidFill>
                  <a:srgbClr val="282928"/>
                </a:solidFill>
              </a:defRPr>
            </a:lvl1pPr>
          </a:lstStyle>
          <a:p>
            <a:pPr lvl="0"/>
            <a:r>
              <a:rPr lang="ru-RU" dirty="0"/>
              <a:t>Есть место для подзаголовка. (Если его нет – колонки поднимите выше).</a:t>
            </a:r>
          </a:p>
        </p:txBody>
      </p:sp>
      <p:sp>
        <p:nvSpPr>
          <p:cNvPr id="6" name="Текст 3"/>
          <p:cNvSpPr>
            <a:spLocks noGrp="1"/>
          </p:cNvSpPr>
          <p:nvPr>
            <p:ph type="body" sz="quarter" idx="12" hasCustomPrompt="1"/>
          </p:nvPr>
        </p:nvSpPr>
        <p:spPr>
          <a:xfrm>
            <a:off x="190500" y="1550124"/>
            <a:ext cx="8103900" cy="4376915"/>
          </a:xfrm>
          <a:prstGeom prst="rect">
            <a:avLst/>
          </a:prstGeom>
        </p:spPr>
        <p:txBody>
          <a:bodyPr/>
          <a:lstStyle>
            <a:lvl1pPr>
              <a:lnSpc>
                <a:spcPct val="100000"/>
              </a:lnSpc>
              <a:defRPr sz="1200" baseline="0">
                <a:solidFill>
                  <a:srgbClr val="282928"/>
                </a:solidFill>
              </a:defRPr>
            </a:lvl1pPr>
          </a:lstStyle>
          <a:p>
            <a:pPr lvl="0"/>
            <a:r>
              <a:rPr lang="ru-RU" dirty="0"/>
              <a:t>Вновь он пережил банкротство, и теперь надо было подвести итог. </a:t>
            </a:r>
            <a:br>
              <a:rPr lang="ru-RU" dirty="0"/>
            </a:br>
            <a:r>
              <a:rPr lang="ru-RU" dirty="0"/>
              <a:t>Но итог был неутешительный. У него не было ничего – ни работы, ни денег, ни здоровья, </a:t>
            </a:r>
            <a:br>
              <a:rPr lang="ru-RU" dirty="0"/>
            </a:br>
            <a:r>
              <a:rPr lang="ru-RU" dirty="0"/>
              <a:t>ни сил, ни мыслей, ни желаний, ни душевного пыла, ни честолюбивых устремлений </a:t>
            </a:r>
            <a:br>
              <a:rPr lang="ru-RU" dirty="0"/>
            </a:br>
            <a:r>
              <a:rPr lang="ru-RU" dirty="0"/>
              <a:t>и, самое главное, не стало опоры, на которой держалась бы его жизнь. </a:t>
            </a:r>
            <a:br>
              <a:rPr lang="ru-RU" dirty="0"/>
            </a:br>
            <a:br>
              <a:rPr lang="ru-RU" dirty="0"/>
            </a:br>
            <a:br>
              <a:rPr lang="ru-RU" dirty="0"/>
            </a:br>
            <a:r>
              <a:rPr lang="ru-RU" dirty="0"/>
              <a:t>Ему было двадцать шесть лет, в пятый раз он потерпел неудачу </a:t>
            </a:r>
            <a:br>
              <a:rPr lang="ru-RU" dirty="0"/>
            </a:br>
            <a:r>
              <a:rPr lang="ru-RU" dirty="0"/>
              <a:t>и уже не чувствовал в себе мужества начать все с начала. </a:t>
            </a:r>
          </a:p>
          <a:p>
            <a:pPr lvl="0"/>
            <a:br>
              <a:rPr lang="ru-RU" dirty="0"/>
            </a:br>
            <a:r>
              <a:rPr lang="en-US" dirty="0"/>
              <a:t>I was born in the south myself. But I live in New York now. I write for a large magazine.</a:t>
            </a:r>
            <a:br>
              <a:rPr lang="ru-RU" dirty="0"/>
            </a:br>
            <a:r>
              <a:rPr lang="en-US" dirty="0"/>
              <a:t>My boss had asked me to go to Nashville.</a:t>
            </a:r>
            <a:r>
              <a:rPr lang="ru-RU" dirty="0"/>
              <a:t> </a:t>
            </a:r>
            <a:r>
              <a:rPr lang="en-US" dirty="0"/>
              <a:t>The magazine had received some stories and poems </a:t>
            </a:r>
            <a:br>
              <a:rPr lang="ru-RU" dirty="0"/>
            </a:br>
            <a:r>
              <a:rPr lang="en-US" dirty="0"/>
              <a:t>from a writer in Nashville, named Azalea Adair. The editor liked her work very much. </a:t>
            </a:r>
            <a:br>
              <a:rPr lang="ru-RU" dirty="0"/>
            </a:br>
            <a:r>
              <a:rPr lang="en-US" dirty="0"/>
              <a:t>The publisher asked me to get her to sign an agreement to write only for his magazine.</a:t>
            </a:r>
            <a:endParaRPr lang="ru-RU" dirty="0"/>
          </a:p>
          <a:p>
            <a:pPr lvl="0"/>
            <a:endParaRPr lang="ru-RU" dirty="0"/>
          </a:p>
          <a:p>
            <a:pPr lvl="0"/>
            <a:r>
              <a:rPr lang="ru-RU" dirty="0"/>
              <a:t>Весь этот текст замените на требуемый. </a:t>
            </a:r>
          </a:p>
        </p:txBody>
      </p:sp>
      <p:sp>
        <p:nvSpPr>
          <p:cNvPr id="7" name="Текст 5"/>
          <p:cNvSpPr>
            <a:spLocks noGrp="1"/>
          </p:cNvSpPr>
          <p:nvPr>
            <p:ph type="body" sz="quarter" idx="13" hasCustomPrompt="1"/>
          </p:nvPr>
        </p:nvSpPr>
        <p:spPr>
          <a:xfrm>
            <a:off x="190500" y="494189"/>
            <a:ext cx="5268912" cy="427192"/>
          </a:xfrm>
          <a:prstGeom prst="rect">
            <a:avLst/>
          </a:prstGeom>
        </p:spPr>
        <p:txBody>
          <a:bodyPr/>
          <a:lstStyle>
            <a:lvl1pPr>
              <a:defRPr sz="2100">
                <a:solidFill>
                  <a:schemeClr val="accent6"/>
                </a:solidFill>
              </a:defRPr>
            </a:lvl1pPr>
          </a:lstStyle>
          <a:p>
            <a:pPr lvl="0"/>
            <a:r>
              <a:rPr lang="ru-RU" dirty="0"/>
              <a:t>Пример заголовка в одну строчку </a:t>
            </a:r>
          </a:p>
        </p:txBody>
      </p:sp>
      <p:sp>
        <p:nvSpPr>
          <p:cNvPr id="8" name="TextBox 7">
            <a:extLst>
              <a:ext uri="{FF2B5EF4-FFF2-40B4-BE49-F238E27FC236}">
                <a16:creationId xmlns:a16="http://schemas.microsoft.com/office/drawing/2014/main" id="{93DB41E6-D9AC-4C5F-AC5B-B66AFB51C49C}"/>
              </a:ext>
            </a:extLst>
          </p:cNvPr>
          <p:cNvSpPr txBox="1"/>
          <p:nvPr userDrawn="1"/>
        </p:nvSpPr>
        <p:spPr>
          <a:xfrm>
            <a:off x="1814996" y="628730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
        <p:nvSpPr>
          <p:cNvPr id="2" name="Номер слайда 1">
            <a:extLst>
              <a:ext uri="{FF2B5EF4-FFF2-40B4-BE49-F238E27FC236}">
                <a16:creationId xmlns:a16="http://schemas.microsoft.com/office/drawing/2014/main" id="{96526236-5D20-4BEB-992D-6680A835F4AA}"/>
              </a:ext>
            </a:extLst>
          </p:cNvPr>
          <p:cNvSpPr>
            <a:spLocks noGrp="1"/>
          </p:cNvSpPr>
          <p:nvPr>
            <p:ph type="sldNum" sz="quarter" idx="14"/>
          </p:nvPr>
        </p:nvSpPr>
        <p:spPr/>
        <p:txBody>
          <a:bodyPr/>
          <a:lstStyle/>
          <a:p>
            <a:fld id="{CD11BBCA-B07C-4D5B-AF7A-4A5D15F343DE}" type="slidenum">
              <a:rPr lang="ru-RU" smtClean="0"/>
              <a:t>‹#›</a:t>
            </a:fld>
            <a:endParaRPr lang="ru-RU"/>
          </a:p>
        </p:txBody>
      </p:sp>
    </p:spTree>
    <p:extLst>
      <p:ext uri="{BB962C8B-B14F-4D97-AF65-F5344CB8AC3E}">
        <p14:creationId xmlns:p14="http://schemas.microsoft.com/office/powerpoint/2010/main" val="244730719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Две колонки текста">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Текст 3"/>
          <p:cNvSpPr>
            <a:spLocks noGrp="1"/>
          </p:cNvSpPr>
          <p:nvPr>
            <p:ph type="body" sz="quarter" idx="10" hasCustomPrompt="1"/>
          </p:nvPr>
        </p:nvSpPr>
        <p:spPr>
          <a:xfrm>
            <a:off x="190501" y="1187022"/>
            <a:ext cx="8002485" cy="337184"/>
          </a:xfrm>
          <a:prstGeom prst="rect">
            <a:avLst/>
          </a:prstGeom>
        </p:spPr>
        <p:txBody>
          <a:bodyPr/>
          <a:lstStyle>
            <a:lvl1pPr>
              <a:defRPr>
                <a:solidFill>
                  <a:srgbClr val="282928"/>
                </a:solidFill>
              </a:defRPr>
            </a:lvl1pPr>
          </a:lstStyle>
          <a:p>
            <a:pPr lvl="0"/>
            <a:r>
              <a:rPr lang="ru-RU" dirty="0"/>
              <a:t>Есть место для подзаголовка. (Если его нет – колонки поднимите выше).</a:t>
            </a:r>
          </a:p>
        </p:txBody>
      </p:sp>
      <p:sp>
        <p:nvSpPr>
          <p:cNvPr id="6" name="Текст 3"/>
          <p:cNvSpPr>
            <a:spLocks noGrp="1"/>
          </p:cNvSpPr>
          <p:nvPr>
            <p:ph type="body" sz="quarter" idx="12" hasCustomPrompt="1"/>
          </p:nvPr>
        </p:nvSpPr>
        <p:spPr>
          <a:xfrm>
            <a:off x="190500" y="1550126"/>
            <a:ext cx="3690300" cy="4299179"/>
          </a:xfrm>
          <a:prstGeom prst="rect">
            <a:avLst/>
          </a:prstGeom>
        </p:spPr>
        <p:txBody>
          <a:bodyPr numCol="1"/>
          <a:lstStyle>
            <a:lvl1pPr marL="0" marR="0" indent="0" algn="l" defTabSz="685796" rtl="0" eaLnBrk="1" fontAlgn="auto" latinLnBrk="0" hangingPunct="1">
              <a:lnSpc>
                <a:spcPct val="100000"/>
              </a:lnSpc>
              <a:spcBef>
                <a:spcPts val="750"/>
              </a:spcBef>
              <a:spcAft>
                <a:spcPts val="0"/>
              </a:spcAft>
              <a:buClrTx/>
              <a:buSzTx/>
              <a:buFont typeface="Arial" panose="020B0604020202020204" pitchFamily="34" charset="0"/>
              <a:buNone/>
              <a:tabLst/>
              <a:defRPr sz="1200" baseline="0">
                <a:solidFill>
                  <a:srgbClr val="282928"/>
                </a:solidFill>
              </a:defRPr>
            </a:lvl1pPr>
          </a:lstStyle>
          <a:p>
            <a:pPr lvl="0"/>
            <a:r>
              <a:rPr lang="ru-RU" dirty="0"/>
              <a:t>Вновь он пережил банкротство, </a:t>
            </a:r>
            <a:br>
              <a:rPr lang="ru-RU" dirty="0"/>
            </a:br>
            <a:r>
              <a:rPr lang="ru-RU" dirty="0"/>
              <a:t>и теперь надо было подвести итог. </a:t>
            </a:r>
            <a:br>
              <a:rPr lang="ru-RU" dirty="0"/>
            </a:br>
            <a:r>
              <a:rPr lang="ru-RU" dirty="0"/>
              <a:t>Но итог был неутешительный. </a:t>
            </a:r>
            <a:br>
              <a:rPr lang="ru-RU" dirty="0"/>
            </a:br>
            <a:r>
              <a:rPr lang="ru-RU" dirty="0"/>
              <a:t>У него не было ничего – ни работы, ни денег, ни здоровья, ни сил, ни мыслей, ни желаний, ни душевного пыла, ни честолюбивых устремлений </a:t>
            </a:r>
            <a:br>
              <a:rPr lang="ru-RU" dirty="0"/>
            </a:br>
            <a:r>
              <a:rPr lang="ru-RU" dirty="0"/>
              <a:t>и, самое главное, не стало опоры, на которой держалась бы его жизнь. </a:t>
            </a:r>
            <a:br>
              <a:rPr lang="ru-RU" dirty="0"/>
            </a:br>
            <a:br>
              <a:rPr lang="ru-RU" dirty="0"/>
            </a:br>
            <a:r>
              <a:rPr lang="ru-RU" dirty="0"/>
              <a:t>Ему было двадцать шесть лет, в пятый раз он потерпел неудачу и уже не чувствовал в себе мужества начать все с начала. </a:t>
            </a:r>
          </a:p>
          <a:p>
            <a:pPr lvl="0"/>
            <a:endParaRPr lang="ru-RU" dirty="0"/>
          </a:p>
          <a:p>
            <a:pPr marL="0" marR="0" lvl="0" indent="0" algn="l" defTabSz="685796" rtl="0" eaLnBrk="1" fontAlgn="auto" latinLnBrk="0" hangingPunct="1">
              <a:lnSpc>
                <a:spcPct val="100000"/>
              </a:lnSpc>
              <a:spcBef>
                <a:spcPts val="750"/>
              </a:spcBef>
              <a:spcAft>
                <a:spcPts val="0"/>
              </a:spcAft>
              <a:buClrTx/>
              <a:buSzTx/>
              <a:buFont typeface="Arial" panose="020B0604020202020204" pitchFamily="34" charset="0"/>
              <a:buNone/>
              <a:tabLst/>
              <a:defRPr/>
            </a:pPr>
            <a:r>
              <a:rPr lang="ru-RU" dirty="0"/>
              <a:t>Весь этот текст замените на требуемый. </a:t>
            </a:r>
          </a:p>
          <a:p>
            <a:pPr lvl="0"/>
            <a:endParaRPr lang="ru-RU" dirty="0"/>
          </a:p>
        </p:txBody>
      </p:sp>
      <p:sp>
        <p:nvSpPr>
          <p:cNvPr id="7" name="Текст 3"/>
          <p:cNvSpPr>
            <a:spLocks noGrp="1"/>
          </p:cNvSpPr>
          <p:nvPr>
            <p:ph type="body" sz="quarter" idx="13" hasCustomPrompt="1"/>
          </p:nvPr>
        </p:nvSpPr>
        <p:spPr>
          <a:xfrm>
            <a:off x="4502686" y="1551564"/>
            <a:ext cx="3690300" cy="4297739"/>
          </a:xfrm>
          <a:prstGeom prst="rect">
            <a:avLst/>
          </a:prstGeom>
        </p:spPr>
        <p:txBody>
          <a:bodyPr numCol="1"/>
          <a:lstStyle>
            <a:lvl1pPr>
              <a:lnSpc>
                <a:spcPct val="100000"/>
              </a:lnSpc>
              <a:defRPr sz="1200" baseline="0">
                <a:solidFill>
                  <a:srgbClr val="282928"/>
                </a:solidFill>
              </a:defRPr>
            </a:lvl1pPr>
          </a:lstStyle>
          <a:p>
            <a:pPr lvl="0"/>
            <a:r>
              <a:rPr lang="en-US" dirty="0"/>
              <a:t>I was born in the south myself. </a:t>
            </a:r>
            <a:br>
              <a:rPr lang="ru-RU" dirty="0"/>
            </a:br>
            <a:r>
              <a:rPr lang="en-US" dirty="0"/>
              <a:t>But I live in New York now. I write for a large magazine.</a:t>
            </a:r>
            <a:br>
              <a:rPr lang="ru-RU" dirty="0"/>
            </a:br>
            <a:r>
              <a:rPr lang="en-US" dirty="0"/>
              <a:t>My boss had asked me to go to Nashville.</a:t>
            </a:r>
            <a:r>
              <a:rPr lang="ru-RU" dirty="0"/>
              <a:t> </a:t>
            </a:r>
            <a:br>
              <a:rPr lang="ru-RU" dirty="0"/>
            </a:br>
            <a:r>
              <a:rPr lang="en-US" dirty="0"/>
              <a:t>The magazine had received some stories and poems </a:t>
            </a:r>
            <a:br>
              <a:rPr lang="ru-RU" dirty="0"/>
            </a:br>
            <a:r>
              <a:rPr lang="en-US" dirty="0"/>
              <a:t>from a writer in Nashville, named Azalea Adair. </a:t>
            </a:r>
            <a:br>
              <a:rPr lang="ru-RU" dirty="0"/>
            </a:br>
            <a:r>
              <a:rPr lang="en-US" dirty="0"/>
              <a:t>The editor liked her work very much. </a:t>
            </a:r>
            <a:br>
              <a:rPr lang="ru-RU" dirty="0"/>
            </a:br>
            <a:r>
              <a:rPr lang="en-US" dirty="0"/>
              <a:t>The publisher asked me to get her to sign an agreement to write only for his magazine.</a:t>
            </a:r>
            <a:endParaRPr lang="ru-RU" dirty="0"/>
          </a:p>
          <a:p>
            <a:pPr lvl="0"/>
            <a:endParaRPr lang="ru-RU" dirty="0"/>
          </a:p>
          <a:p>
            <a:pPr lvl="0"/>
            <a:r>
              <a:rPr lang="ru-RU" dirty="0"/>
              <a:t>Весь этот текст замените на требуемый. </a:t>
            </a:r>
          </a:p>
        </p:txBody>
      </p:sp>
      <p:sp>
        <p:nvSpPr>
          <p:cNvPr id="8" name="Текст 5"/>
          <p:cNvSpPr>
            <a:spLocks noGrp="1"/>
          </p:cNvSpPr>
          <p:nvPr>
            <p:ph type="body" sz="quarter" idx="14" hasCustomPrompt="1"/>
          </p:nvPr>
        </p:nvSpPr>
        <p:spPr>
          <a:xfrm>
            <a:off x="190500" y="494189"/>
            <a:ext cx="5268912" cy="427192"/>
          </a:xfrm>
          <a:prstGeom prst="rect">
            <a:avLst/>
          </a:prstGeom>
        </p:spPr>
        <p:txBody>
          <a:bodyPr/>
          <a:lstStyle>
            <a:lvl1pPr>
              <a:defRPr sz="2100">
                <a:solidFill>
                  <a:schemeClr val="accent6"/>
                </a:solidFill>
              </a:defRPr>
            </a:lvl1pPr>
          </a:lstStyle>
          <a:p>
            <a:pPr lvl="0"/>
            <a:r>
              <a:rPr lang="ru-RU" dirty="0"/>
              <a:t>Пример заголовка в одну строчку </a:t>
            </a:r>
          </a:p>
        </p:txBody>
      </p:sp>
      <p:sp>
        <p:nvSpPr>
          <p:cNvPr id="10" name="TextBox 9">
            <a:extLst>
              <a:ext uri="{FF2B5EF4-FFF2-40B4-BE49-F238E27FC236}">
                <a16:creationId xmlns:a16="http://schemas.microsoft.com/office/drawing/2014/main" id="{6E13756F-49F0-4250-A1B8-F7E2106B0E81}"/>
              </a:ext>
            </a:extLst>
          </p:cNvPr>
          <p:cNvSpPr txBox="1"/>
          <p:nvPr userDrawn="1"/>
        </p:nvSpPr>
        <p:spPr>
          <a:xfrm>
            <a:off x="1814996" y="628730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
        <p:nvSpPr>
          <p:cNvPr id="2" name="Номер слайда 1">
            <a:extLst>
              <a:ext uri="{FF2B5EF4-FFF2-40B4-BE49-F238E27FC236}">
                <a16:creationId xmlns:a16="http://schemas.microsoft.com/office/drawing/2014/main" id="{A6E989CB-4A28-470F-8FB3-EF4A98064A5C}"/>
              </a:ext>
            </a:extLst>
          </p:cNvPr>
          <p:cNvSpPr>
            <a:spLocks noGrp="1"/>
          </p:cNvSpPr>
          <p:nvPr>
            <p:ph type="sldNum" sz="quarter" idx="15"/>
          </p:nvPr>
        </p:nvSpPr>
        <p:spPr/>
        <p:txBody>
          <a:bodyPr/>
          <a:lstStyle/>
          <a:p>
            <a:fld id="{CD11BBCA-B07C-4D5B-AF7A-4A5D15F343DE}" type="slidenum">
              <a:rPr lang="ru-RU" smtClean="0"/>
              <a:t>‹#›</a:t>
            </a:fld>
            <a:endParaRPr lang="ru-RU"/>
          </a:p>
        </p:txBody>
      </p:sp>
    </p:spTree>
    <p:extLst>
      <p:ext uri="{BB962C8B-B14F-4D97-AF65-F5344CB8AC3E}">
        <p14:creationId xmlns:p14="http://schemas.microsoft.com/office/powerpoint/2010/main" val="395586220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Колонка текста и диаграмма">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Текст 3"/>
          <p:cNvSpPr>
            <a:spLocks noGrp="1"/>
          </p:cNvSpPr>
          <p:nvPr>
            <p:ph type="body" sz="quarter" idx="10" hasCustomPrompt="1"/>
          </p:nvPr>
        </p:nvSpPr>
        <p:spPr>
          <a:xfrm>
            <a:off x="190501" y="1187022"/>
            <a:ext cx="8002485" cy="337184"/>
          </a:xfrm>
          <a:prstGeom prst="rect">
            <a:avLst/>
          </a:prstGeom>
        </p:spPr>
        <p:txBody>
          <a:bodyPr/>
          <a:lstStyle>
            <a:lvl1pPr>
              <a:defRPr>
                <a:solidFill>
                  <a:srgbClr val="282928"/>
                </a:solidFill>
              </a:defRPr>
            </a:lvl1pPr>
          </a:lstStyle>
          <a:p>
            <a:pPr lvl="0"/>
            <a:r>
              <a:rPr lang="ru-RU" dirty="0"/>
              <a:t>Есть место для подзаголовка. (Если его нет – колонки поднимите выше).</a:t>
            </a:r>
          </a:p>
        </p:txBody>
      </p:sp>
      <p:sp>
        <p:nvSpPr>
          <p:cNvPr id="6" name="Текст 3"/>
          <p:cNvSpPr>
            <a:spLocks noGrp="1"/>
          </p:cNvSpPr>
          <p:nvPr>
            <p:ph type="body" sz="quarter" idx="12" hasCustomPrompt="1"/>
          </p:nvPr>
        </p:nvSpPr>
        <p:spPr>
          <a:xfrm>
            <a:off x="190500" y="1550126"/>
            <a:ext cx="3690300" cy="4299179"/>
          </a:xfrm>
          <a:prstGeom prst="rect">
            <a:avLst/>
          </a:prstGeom>
        </p:spPr>
        <p:txBody>
          <a:bodyPr numCol="1"/>
          <a:lstStyle>
            <a:lvl1pPr marL="0" marR="0" indent="0" algn="l" defTabSz="685796" rtl="0" eaLnBrk="1" fontAlgn="auto" latinLnBrk="0" hangingPunct="1">
              <a:lnSpc>
                <a:spcPct val="100000"/>
              </a:lnSpc>
              <a:spcBef>
                <a:spcPts val="750"/>
              </a:spcBef>
              <a:spcAft>
                <a:spcPts val="0"/>
              </a:spcAft>
              <a:buClrTx/>
              <a:buSzTx/>
              <a:buFont typeface="Arial" panose="020B0604020202020204" pitchFamily="34" charset="0"/>
              <a:buNone/>
              <a:tabLst/>
              <a:defRPr sz="1200" baseline="0">
                <a:solidFill>
                  <a:srgbClr val="282928"/>
                </a:solidFill>
              </a:defRPr>
            </a:lvl1pPr>
          </a:lstStyle>
          <a:p>
            <a:pPr lvl="0"/>
            <a:r>
              <a:rPr lang="ru-RU" dirty="0"/>
              <a:t>Вновь он пережил банкротство, </a:t>
            </a:r>
            <a:br>
              <a:rPr lang="ru-RU" dirty="0"/>
            </a:br>
            <a:r>
              <a:rPr lang="ru-RU" dirty="0"/>
              <a:t>и теперь надо было подвести итог. </a:t>
            </a:r>
            <a:br>
              <a:rPr lang="ru-RU" dirty="0"/>
            </a:br>
            <a:r>
              <a:rPr lang="ru-RU" dirty="0"/>
              <a:t>Но итог был неутешительный. </a:t>
            </a:r>
            <a:br>
              <a:rPr lang="ru-RU" dirty="0"/>
            </a:br>
            <a:r>
              <a:rPr lang="ru-RU" dirty="0"/>
              <a:t>У него не было ничего – ни работы, ни денег, ни здоровья, ни сил, ни мыслей, ни желаний, ни душевного пыла, ни честолюбивых устремлений </a:t>
            </a:r>
            <a:br>
              <a:rPr lang="ru-RU" dirty="0"/>
            </a:br>
            <a:r>
              <a:rPr lang="ru-RU" dirty="0"/>
              <a:t>и, самое главное, не стало опоры, на которой держалась бы его жизнь. </a:t>
            </a:r>
            <a:br>
              <a:rPr lang="ru-RU" dirty="0"/>
            </a:br>
            <a:br>
              <a:rPr lang="ru-RU" dirty="0"/>
            </a:br>
            <a:r>
              <a:rPr lang="ru-RU" dirty="0"/>
              <a:t>Ему было двадцать шесть лет, в пятый раз он потерпел неудачу и уже не чувствовал в себе мужества начать все с начала. </a:t>
            </a:r>
          </a:p>
          <a:p>
            <a:pPr lvl="0"/>
            <a:endParaRPr lang="ru-RU" dirty="0"/>
          </a:p>
          <a:p>
            <a:pPr marL="0" marR="0" lvl="0" indent="0" algn="l" defTabSz="685796" rtl="0" eaLnBrk="1" fontAlgn="auto" latinLnBrk="0" hangingPunct="1">
              <a:lnSpc>
                <a:spcPct val="100000"/>
              </a:lnSpc>
              <a:spcBef>
                <a:spcPts val="750"/>
              </a:spcBef>
              <a:spcAft>
                <a:spcPts val="0"/>
              </a:spcAft>
              <a:buClrTx/>
              <a:buSzTx/>
              <a:buFont typeface="Arial" panose="020B0604020202020204" pitchFamily="34" charset="0"/>
              <a:buNone/>
              <a:tabLst/>
              <a:defRPr/>
            </a:pPr>
            <a:r>
              <a:rPr lang="ru-RU" dirty="0"/>
              <a:t>Весь этот текст замените на требуемый. </a:t>
            </a:r>
          </a:p>
          <a:p>
            <a:pPr lvl="0"/>
            <a:endParaRPr lang="ru-RU" dirty="0"/>
          </a:p>
        </p:txBody>
      </p:sp>
      <p:sp>
        <p:nvSpPr>
          <p:cNvPr id="8" name="Диаграмма 7"/>
          <p:cNvSpPr>
            <a:spLocks noGrp="1"/>
          </p:cNvSpPr>
          <p:nvPr>
            <p:ph type="chart" sz="quarter" idx="14" hasCustomPrompt="1"/>
          </p:nvPr>
        </p:nvSpPr>
        <p:spPr>
          <a:xfrm>
            <a:off x="4509770" y="1550670"/>
            <a:ext cx="3690938" cy="4299586"/>
          </a:xfrm>
          <a:prstGeom prst="rect">
            <a:avLst/>
          </a:prstGeom>
        </p:spPr>
        <p:txBody>
          <a:bodyPr/>
          <a:lstStyle>
            <a:lvl1pPr algn="ctr">
              <a:defRPr/>
            </a:lvl1pPr>
          </a:lstStyle>
          <a:p>
            <a:r>
              <a:rPr lang="ru-RU" dirty="0"/>
              <a:t>Диаграмма</a:t>
            </a:r>
          </a:p>
        </p:txBody>
      </p:sp>
      <p:sp>
        <p:nvSpPr>
          <p:cNvPr id="7" name="Текст 5"/>
          <p:cNvSpPr>
            <a:spLocks noGrp="1"/>
          </p:cNvSpPr>
          <p:nvPr>
            <p:ph type="body" sz="quarter" idx="15" hasCustomPrompt="1"/>
          </p:nvPr>
        </p:nvSpPr>
        <p:spPr>
          <a:xfrm>
            <a:off x="190500" y="494189"/>
            <a:ext cx="5268912" cy="427192"/>
          </a:xfrm>
          <a:prstGeom prst="rect">
            <a:avLst/>
          </a:prstGeom>
        </p:spPr>
        <p:txBody>
          <a:bodyPr/>
          <a:lstStyle>
            <a:lvl1pPr>
              <a:defRPr sz="2100">
                <a:solidFill>
                  <a:schemeClr val="accent6"/>
                </a:solidFill>
              </a:defRPr>
            </a:lvl1pPr>
          </a:lstStyle>
          <a:p>
            <a:pPr lvl="0"/>
            <a:r>
              <a:rPr lang="ru-RU" dirty="0"/>
              <a:t>Пример заголовка в одну строчку </a:t>
            </a:r>
          </a:p>
        </p:txBody>
      </p:sp>
      <p:sp>
        <p:nvSpPr>
          <p:cNvPr id="10" name="TextBox 9">
            <a:extLst>
              <a:ext uri="{FF2B5EF4-FFF2-40B4-BE49-F238E27FC236}">
                <a16:creationId xmlns:a16="http://schemas.microsoft.com/office/drawing/2014/main" id="{7DF885BD-67E7-4013-8881-7FC68EBCB56B}"/>
              </a:ext>
            </a:extLst>
          </p:cNvPr>
          <p:cNvSpPr txBox="1"/>
          <p:nvPr userDrawn="1"/>
        </p:nvSpPr>
        <p:spPr>
          <a:xfrm>
            <a:off x="1814996" y="628730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
        <p:nvSpPr>
          <p:cNvPr id="2" name="Номер слайда 1">
            <a:extLst>
              <a:ext uri="{FF2B5EF4-FFF2-40B4-BE49-F238E27FC236}">
                <a16:creationId xmlns:a16="http://schemas.microsoft.com/office/drawing/2014/main" id="{3F1CE54C-D1F9-4D91-9088-93FA313B620B}"/>
              </a:ext>
            </a:extLst>
          </p:cNvPr>
          <p:cNvSpPr>
            <a:spLocks noGrp="1"/>
          </p:cNvSpPr>
          <p:nvPr>
            <p:ph type="sldNum" sz="quarter" idx="16"/>
          </p:nvPr>
        </p:nvSpPr>
        <p:spPr/>
        <p:txBody>
          <a:bodyPr/>
          <a:lstStyle/>
          <a:p>
            <a:fld id="{CD11BBCA-B07C-4D5B-AF7A-4A5D15F343DE}" type="slidenum">
              <a:rPr lang="ru-RU" smtClean="0"/>
              <a:t>‹#›</a:t>
            </a:fld>
            <a:endParaRPr lang="ru-RU"/>
          </a:p>
        </p:txBody>
      </p:sp>
    </p:spTree>
    <p:extLst>
      <p:ext uri="{BB962C8B-B14F-4D97-AF65-F5344CB8AC3E}">
        <p14:creationId xmlns:p14="http://schemas.microsoft.com/office/powerpoint/2010/main" val="234179195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Блок текста (bulle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Текст 3"/>
          <p:cNvSpPr>
            <a:spLocks noGrp="1"/>
          </p:cNvSpPr>
          <p:nvPr>
            <p:ph type="body" sz="quarter" idx="10" hasCustomPrompt="1"/>
          </p:nvPr>
        </p:nvSpPr>
        <p:spPr>
          <a:xfrm>
            <a:off x="190500" y="1187022"/>
            <a:ext cx="8103900" cy="337184"/>
          </a:xfrm>
          <a:prstGeom prst="rect">
            <a:avLst/>
          </a:prstGeom>
        </p:spPr>
        <p:txBody>
          <a:bodyPr/>
          <a:lstStyle>
            <a:lvl1pPr>
              <a:defRPr>
                <a:solidFill>
                  <a:srgbClr val="282928"/>
                </a:solidFill>
              </a:defRPr>
            </a:lvl1pPr>
          </a:lstStyle>
          <a:p>
            <a:pPr lvl="0"/>
            <a:r>
              <a:rPr lang="ru-RU" dirty="0"/>
              <a:t>Есть место для подзаголовка ( Если его нет – колонки поднимите выше).</a:t>
            </a:r>
          </a:p>
        </p:txBody>
      </p:sp>
      <p:sp>
        <p:nvSpPr>
          <p:cNvPr id="6" name="Текст 3"/>
          <p:cNvSpPr>
            <a:spLocks noGrp="1"/>
          </p:cNvSpPr>
          <p:nvPr>
            <p:ph type="body" sz="quarter" idx="12" hasCustomPrompt="1"/>
          </p:nvPr>
        </p:nvSpPr>
        <p:spPr>
          <a:xfrm>
            <a:off x="190500" y="1550124"/>
            <a:ext cx="8103900" cy="4376915"/>
          </a:xfrm>
          <a:prstGeom prst="rect">
            <a:avLst/>
          </a:prstGeom>
        </p:spPr>
        <p:txBody>
          <a:bodyPr/>
          <a:lstStyle>
            <a:lvl1pPr marL="171449" indent="-171449">
              <a:lnSpc>
                <a:spcPct val="100000"/>
              </a:lnSpc>
              <a:buFont typeface="Arial" panose="020B0604020202020204" pitchFamily="34" charset="0"/>
              <a:buChar char="•"/>
              <a:defRPr sz="1200" baseline="0">
                <a:solidFill>
                  <a:srgbClr val="282928"/>
                </a:solidFill>
              </a:defRPr>
            </a:lvl1pPr>
          </a:lstStyle>
          <a:p>
            <a:pPr lvl="0"/>
            <a:r>
              <a:rPr lang="ru-RU" dirty="0"/>
              <a:t>Вновь он пережил банкротство, и теперь надо было подвести итог. </a:t>
            </a:r>
          </a:p>
          <a:p>
            <a:pPr lvl="0"/>
            <a:r>
              <a:rPr lang="ru-RU" dirty="0"/>
              <a:t>Но итог был неутешительный. У него не было ничего – ни работы, ни денег, ни здоровья, </a:t>
            </a:r>
            <a:br>
              <a:rPr lang="ru-RU" dirty="0"/>
            </a:br>
            <a:r>
              <a:rPr lang="ru-RU" dirty="0"/>
              <a:t>ни сил, ни мыслей, ни желаний, ни душевного пыла, ни честолюбивых устремлений </a:t>
            </a:r>
            <a:br>
              <a:rPr lang="ru-RU" dirty="0"/>
            </a:br>
            <a:r>
              <a:rPr lang="ru-RU" dirty="0"/>
              <a:t>и, самое главное, не стало опоры, на которой держалась бы его жизнь. </a:t>
            </a:r>
          </a:p>
          <a:p>
            <a:pPr lvl="0"/>
            <a:r>
              <a:rPr lang="ru-RU" dirty="0"/>
              <a:t>Ему было двадцать шесть лет, в пятый раз он потерпел неудачу </a:t>
            </a:r>
            <a:br>
              <a:rPr lang="ru-RU" dirty="0"/>
            </a:br>
            <a:r>
              <a:rPr lang="ru-RU" dirty="0"/>
              <a:t>и уже не чувствовал в себе мужества начать все с начала. </a:t>
            </a:r>
          </a:p>
          <a:p>
            <a:pPr lvl="0"/>
            <a:r>
              <a:rPr lang="en-US" dirty="0"/>
              <a:t>I was born in the south myself. But I live in New York now. I write for a large magazine.</a:t>
            </a:r>
            <a:endParaRPr lang="ru-RU" dirty="0"/>
          </a:p>
          <a:p>
            <a:pPr lvl="0"/>
            <a:r>
              <a:rPr lang="en-US" dirty="0"/>
              <a:t>My boss had asked me to go to Nashville.</a:t>
            </a:r>
            <a:r>
              <a:rPr lang="ru-RU" dirty="0"/>
              <a:t> </a:t>
            </a:r>
            <a:r>
              <a:rPr lang="en-US" dirty="0"/>
              <a:t>The magazine had received some stories and poems </a:t>
            </a:r>
            <a:br>
              <a:rPr lang="ru-RU" dirty="0"/>
            </a:br>
            <a:r>
              <a:rPr lang="en-US" dirty="0"/>
              <a:t>from a writer in Nashville, named Azalea Adair. The editor liked her work very much. </a:t>
            </a:r>
            <a:endParaRPr lang="ru-RU" dirty="0"/>
          </a:p>
          <a:p>
            <a:pPr lvl="0"/>
            <a:r>
              <a:rPr lang="en-US" dirty="0"/>
              <a:t>The publisher asked me to get her to sign an agreement to write only for his magazine.</a:t>
            </a:r>
            <a:endParaRPr lang="ru-RU" dirty="0"/>
          </a:p>
          <a:p>
            <a:pPr lvl="0"/>
            <a:r>
              <a:rPr lang="ru-RU" dirty="0"/>
              <a:t>Весь этот текст замените на требуемый. </a:t>
            </a:r>
          </a:p>
        </p:txBody>
      </p:sp>
      <p:sp>
        <p:nvSpPr>
          <p:cNvPr id="7" name="Текст 5"/>
          <p:cNvSpPr>
            <a:spLocks noGrp="1"/>
          </p:cNvSpPr>
          <p:nvPr>
            <p:ph type="body" sz="quarter" idx="13" hasCustomPrompt="1"/>
          </p:nvPr>
        </p:nvSpPr>
        <p:spPr>
          <a:xfrm>
            <a:off x="190500" y="494189"/>
            <a:ext cx="5268912" cy="427192"/>
          </a:xfrm>
          <a:prstGeom prst="rect">
            <a:avLst/>
          </a:prstGeom>
        </p:spPr>
        <p:txBody>
          <a:bodyPr/>
          <a:lstStyle>
            <a:lvl1pPr>
              <a:defRPr sz="2100">
                <a:solidFill>
                  <a:schemeClr val="accent6"/>
                </a:solidFill>
              </a:defRPr>
            </a:lvl1pPr>
          </a:lstStyle>
          <a:p>
            <a:pPr lvl="0"/>
            <a:r>
              <a:rPr lang="ru-RU" dirty="0"/>
              <a:t>Пример заголовка в одну строчку </a:t>
            </a:r>
          </a:p>
        </p:txBody>
      </p:sp>
      <p:sp>
        <p:nvSpPr>
          <p:cNvPr id="9" name="TextBox 8">
            <a:extLst>
              <a:ext uri="{FF2B5EF4-FFF2-40B4-BE49-F238E27FC236}">
                <a16:creationId xmlns:a16="http://schemas.microsoft.com/office/drawing/2014/main" id="{2D6F7804-3FA8-4E77-B295-FA7C72386720}"/>
              </a:ext>
            </a:extLst>
          </p:cNvPr>
          <p:cNvSpPr txBox="1"/>
          <p:nvPr userDrawn="1"/>
        </p:nvSpPr>
        <p:spPr>
          <a:xfrm>
            <a:off x="1814996" y="628730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
        <p:nvSpPr>
          <p:cNvPr id="2" name="Номер слайда 1">
            <a:extLst>
              <a:ext uri="{FF2B5EF4-FFF2-40B4-BE49-F238E27FC236}">
                <a16:creationId xmlns:a16="http://schemas.microsoft.com/office/drawing/2014/main" id="{DFAB950F-15C7-4F94-BBFF-A4E404A9C961}"/>
              </a:ext>
            </a:extLst>
          </p:cNvPr>
          <p:cNvSpPr>
            <a:spLocks noGrp="1"/>
          </p:cNvSpPr>
          <p:nvPr>
            <p:ph type="sldNum" sz="quarter" idx="14"/>
          </p:nvPr>
        </p:nvSpPr>
        <p:spPr/>
        <p:txBody>
          <a:bodyPr/>
          <a:lstStyle/>
          <a:p>
            <a:fld id="{CD11BBCA-B07C-4D5B-AF7A-4A5D15F343DE}" type="slidenum">
              <a:rPr lang="ru-RU" smtClean="0"/>
              <a:t>‹#›</a:t>
            </a:fld>
            <a:endParaRPr lang="ru-RU"/>
          </a:p>
        </p:txBody>
      </p:sp>
    </p:spTree>
    <p:extLst>
      <p:ext uri="{BB962C8B-B14F-4D97-AF65-F5344CB8AC3E}">
        <p14:creationId xmlns:p14="http://schemas.microsoft.com/office/powerpoint/2010/main" val="389432315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Таблица на весь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Таблица 2"/>
          <p:cNvSpPr>
            <a:spLocks noGrp="1"/>
          </p:cNvSpPr>
          <p:nvPr>
            <p:ph type="tbl" sz="quarter" idx="12"/>
          </p:nvPr>
        </p:nvSpPr>
        <p:spPr>
          <a:xfrm>
            <a:off x="287339" y="1365226"/>
            <a:ext cx="8612187" cy="4320540"/>
          </a:xfrm>
          <a:prstGeom prst="rect">
            <a:avLst/>
          </a:prstGeom>
        </p:spPr>
        <p:txBody>
          <a:bodyPr/>
          <a:lstStyle/>
          <a:p>
            <a:r>
              <a:rPr lang="ru-RU"/>
              <a:t>Вставка таблицы</a:t>
            </a:r>
          </a:p>
        </p:txBody>
      </p:sp>
      <p:sp>
        <p:nvSpPr>
          <p:cNvPr id="7" name="Текст 5"/>
          <p:cNvSpPr>
            <a:spLocks noGrp="1"/>
          </p:cNvSpPr>
          <p:nvPr>
            <p:ph type="body" sz="quarter" idx="13" hasCustomPrompt="1"/>
          </p:nvPr>
        </p:nvSpPr>
        <p:spPr>
          <a:xfrm>
            <a:off x="190500" y="494189"/>
            <a:ext cx="5268912" cy="427192"/>
          </a:xfrm>
          <a:prstGeom prst="rect">
            <a:avLst/>
          </a:prstGeom>
        </p:spPr>
        <p:txBody>
          <a:bodyPr/>
          <a:lstStyle>
            <a:lvl1pPr>
              <a:defRPr sz="2100">
                <a:solidFill>
                  <a:schemeClr val="accent6"/>
                </a:solidFill>
              </a:defRPr>
            </a:lvl1pPr>
          </a:lstStyle>
          <a:p>
            <a:pPr lvl="0"/>
            <a:r>
              <a:rPr lang="ru-RU" dirty="0"/>
              <a:t>Пример заголовка в одну строчку </a:t>
            </a:r>
          </a:p>
        </p:txBody>
      </p:sp>
      <p:sp>
        <p:nvSpPr>
          <p:cNvPr id="8" name="TextBox 7">
            <a:extLst>
              <a:ext uri="{FF2B5EF4-FFF2-40B4-BE49-F238E27FC236}">
                <a16:creationId xmlns:a16="http://schemas.microsoft.com/office/drawing/2014/main" id="{63F66D7D-C865-4311-8C77-168CF2124703}"/>
              </a:ext>
            </a:extLst>
          </p:cNvPr>
          <p:cNvSpPr txBox="1"/>
          <p:nvPr userDrawn="1"/>
        </p:nvSpPr>
        <p:spPr>
          <a:xfrm>
            <a:off x="1814996" y="628730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
        <p:nvSpPr>
          <p:cNvPr id="2" name="Номер слайда 1">
            <a:extLst>
              <a:ext uri="{FF2B5EF4-FFF2-40B4-BE49-F238E27FC236}">
                <a16:creationId xmlns:a16="http://schemas.microsoft.com/office/drawing/2014/main" id="{DAC3E71B-1971-4065-AB0B-B511A69CDC01}"/>
              </a:ext>
            </a:extLst>
          </p:cNvPr>
          <p:cNvSpPr>
            <a:spLocks noGrp="1"/>
          </p:cNvSpPr>
          <p:nvPr>
            <p:ph type="sldNum" sz="quarter" idx="14"/>
          </p:nvPr>
        </p:nvSpPr>
        <p:spPr/>
        <p:txBody>
          <a:bodyPr/>
          <a:lstStyle/>
          <a:p>
            <a:fld id="{CD11BBCA-B07C-4D5B-AF7A-4A5D15F343DE}" type="slidenum">
              <a:rPr lang="ru-RU" smtClean="0"/>
              <a:t>‹#›</a:t>
            </a:fld>
            <a:endParaRPr lang="ru-RU"/>
          </a:p>
        </p:txBody>
      </p:sp>
    </p:spTree>
    <p:extLst>
      <p:ext uri="{BB962C8B-B14F-4D97-AF65-F5344CB8AC3E}">
        <p14:creationId xmlns:p14="http://schemas.microsoft.com/office/powerpoint/2010/main" val="47447841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Контакты">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Текст 6"/>
          <p:cNvSpPr>
            <a:spLocks noGrp="1"/>
          </p:cNvSpPr>
          <p:nvPr>
            <p:ph type="body" sz="quarter" idx="11" hasCustomPrompt="1"/>
          </p:nvPr>
        </p:nvSpPr>
        <p:spPr>
          <a:xfrm>
            <a:off x="197910" y="2888743"/>
            <a:ext cx="3581400" cy="348235"/>
          </a:xfrm>
          <a:prstGeom prst="rect">
            <a:avLst/>
          </a:prstGeom>
        </p:spPr>
        <p:txBody>
          <a:bodyPr/>
          <a:lstStyle>
            <a:lvl1pPr>
              <a:defRPr>
                <a:solidFill>
                  <a:srgbClr val="282928"/>
                </a:solidFill>
              </a:defRPr>
            </a:lvl1pPr>
          </a:lstStyle>
          <a:p>
            <a:pPr lvl="0"/>
            <a:r>
              <a:rPr lang="ru-RU" dirty="0"/>
              <a:t>Сергеев Александр </a:t>
            </a:r>
            <a:r>
              <a:rPr lang="ru-RU" dirty="0" err="1"/>
              <a:t>Константнопольский</a:t>
            </a:r>
            <a:endParaRPr lang="ru-RU" dirty="0"/>
          </a:p>
        </p:txBody>
      </p:sp>
      <p:sp>
        <p:nvSpPr>
          <p:cNvPr id="5" name="Текст 6"/>
          <p:cNvSpPr>
            <a:spLocks noGrp="1"/>
          </p:cNvSpPr>
          <p:nvPr>
            <p:ph type="body" sz="quarter" idx="12" hasCustomPrompt="1"/>
          </p:nvPr>
        </p:nvSpPr>
        <p:spPr>
          <a:xfrm>
            <a:off x="3779310" y="2887980"/>
            <a:ext cx="3657810" cy="339852"/>
          </a:xfrm>
          <a:prstGeom prst="rect">
            <a:avLst/>
          </a:prstGeom>
        </p:spPr>
        <p:txBody>
          <a:bodyPr/>
          <a:lstStyle>
            <a:lvl1pPr>
              <a:defRPr>
                <a:solidFill>
                  <a:schemeClr val="accent2"/>
                </a:solidFill>
              </a:defRPr>
            </a:lvl1pPr>
          </a:lstStyle>
          <a:p>
            <a:pPr lvl="0"/>
            <a:r>
              <a:rPr lang="en-US" dirty="0"/>
              <a:t>+7 (495) 899-99-99   example@mail.ru</a:t>
            </a:r>
            <a:endParaRPr lang="ru-RU" dirty="0"/>
          </a:p>
        </p:txBody>
      </p:sp>
      <p:sp>
        <p:nvSpPr>
          <p:cNvPr id="7" name="Текст 6"/>
          <p:cNvSpPr>
            <a:spLocks noGrp="1"/>
          </p:cNvSpPr>
          <p:nvPr>
            <p:ph type="body" sz="quarter" idx="13" hasCustomPrompt="1"/>
          </p:nvPr>
        </p:nvSpPr>
        <p:spPr>
          <a:xfrm>
            <a:off x="197910" y="3099058"/>
            <a:ext cx="3581400" cy="348235"/>
          </a:xfrm>
          <a:prstGeom prst="rect">
            <a:avLst/>
          </a:prstGeom>
        </p:spPr>
        <p:txBody>
          <a:bodyPr/>
          <a:lstStyle>
            <a:lvl1pPr>
              <a:defRPr sz="1200">
                <a:solidFill>
                  <a:srgbClr val="848585"/>
                </a:solidFill>
              </a:defRPr>
            </a:lvl1pPr>
          </a:lstStyle>
          <a:p>
            <a:pPr lvl="0"/>
            <a:r>
              <a:rPr lang="ru-RU" dirty="0"/>
              <a:t>Примечания</a:t>
            </a:r>
          </a:p>
        </p:txBody>
      </p:sp>
      <p:sp>
        <p:nvSpPr>
          <p:cNvPr id="8" name="Текст 6"/>
          <p:cNvSpPr>
            <a:spLocks noGrp="1"/>
          </p:cNvSpPr>
          <p:nvPr>
            <p:ph type="body" sz="quarter" idx="14" hasCustomPrompt="1"/>
          </p:nvPr>
        </p:nvSpPr>
        <p:spPr>
          <a:xfrm>
            <a:off x="182670" y="3528823"/>
            <a:ext cx="3581400" cy="348235"/>
          </a:xfrm>
          <a:prstGeom prst="rect">
            <a:avLst/>
          </a:prstGeom>
        </p:spPr>
        <p:txBody>
          <a:bodyPr/>
          <a:lstStyle>
            <a:lvl1pPr>
              <a:defRPr>
                <a:solidFill>
                  <a:srgbClr val="282928"/>
                </a:solidFill>
              </a:defRPr>
            </a:lvl1pPr>
          </a:lstStyle>
          <a:p>
            <a:pPr lvl="0"/>
            <a:r>
              <a:rPr lang="ru-RU" dirty="0"/>
              <a:t>Сергеев Александр </a:t>
            </a:r>
            <a:r>
              <a:rPr lang="ru-RU" dirty="0" err="1"/>
              <a:t>Константнопольский</a:t>
            </a:r>
            <a:endParaRPr lang="ru-RU" dirty="0"/>
          </a:p>
        </p:txBody>
      </p:sp>
      <p:sp>
        <p:nvSpPr>
          <p:cNvPr id="9" name="Текст 6"/>
          <p:cNvSpPr>
            <a:spLocks noGrp="1"/>
          </p:cNvSpPr>
          <p:nvPr>
            <p:ph type="body" sz="quarter" idx="15" hasCustomPrompt="1"/>
          </p:nvPr>
        </p:nvSpPr>
        <p:spPr>
          <a:xfrm>
            <a:off x="3764070" y="3528060"/>
            <a:ext cx="3657810" cy="339852"/>
          </a:xfrm>
          <a:prstGeom prst="rect">
            <a:avLst/>
          </a:prstGeom>
        </p:spPr>
        <p:txBody>
          <a:bodyPr/>
          <a:lstStyle>
            <a:lvl1pPr>
              <a:defRPr>
                <a:solidFill>
                  <a:schemeClr val="accent2"/>
                </a:solidFill>
              </a:defRPr>
            </a:lvl1pPr>
          </a:lstStyle>
          <a:p>
            <a:pPr lvl="0"/>
            <a:r>
              <a:rPr lang="en-US" dirty="0"/>
              <a:t>+7 (495) 899-99-99   example@mail.ru</a:t>
            </a:r>
            <a:endParaRPr lang="ru-RU" dirty="0"/>
          </a:p>
        </p:txBody>
      </p:sp>
      <p:sp>
        <p:nvSpPr>
          <p:cNvPr id="10" name="Текст 6"/>
          <p:cNvSpPr>
            <a:spLocks noGrp="1"/>
          </p:cNvSpPr>
          <p:nvPr>
            <p:ph type="body" sz="quarter" idx="16" hasCustomPrompt="1"/>
          </p:nvPr>
        </p:nvSpPr>
        <p:spPr>
          <a:xfrm>
            <a:off x="182670" y="3739138"/>
            <a:ext cx="3581400" cy="348235"/>
          </a:xfrm>
          <a:prstGeom prst="rect">
            <a:avLst/>
          </a:prstGeom>
        </p:spPr>
        <p:txBody>
          <a:bodyPr/>
          <a:lstStyle>
            <a:lvl1pPr>
              <a:defRPr sz="1200">
                <a:solidFill>
                  <a:srgbClr val="848585"/>
                </a:solidFill>
              </a:defRPr>
            </a:lvl1pPr>
          </a:lstStyle>
          <a:p>
            <a:pPr lvl="0"/>
            <a:r>
              <a:rPr lang="ru-RU" dirty="0"/>
              <a:t>Примечания</a:t>
            </a:r>
          </a:p>
        </p:txBody>
      </p:sp>
      <p:sp>
        <p:nvSpPr>
          <p:cNvPr id="11" name="Текст 6"/>
          <p:cNvSpPr>
            <a:spLocks noGrp="1"/>
          </p:cNvSpPr>
          <p:nvPr>
            <p:ph type="body" sz="quarter" idx="17" hasCustomPrompt="1"/>
          </p:nvPr>
        </p:nvSpPr>
        <p:spPr>
          <a:xfrm>
            <a:off x="182670" y="4168140"/>
            <a:ext cx="3581400" cy="348235"/>
          </a:xfrm>
          <a:prstGeom prst="rect">
            <a:avLst/>
          </a:prstGeom>
        </p:spPr>
        <p:txBody>
          <a:bodyPr/>
          <a:lstStyle>
            <a:lvl1pPr>
              <a:defRPr>
                <a:solidFill>
                  <a:srgbClr val="282928"/>
                </a:solidFill>
              </a:defRPr>
            </a:lvl1pPr>
          </a:lstStyle>
          <a:p>
            <a:pPr lvl="0"/>
            <a:r>
              <a:rPr lang="ru-RU" dirty="0"/>
              <a:t>Сергеев Александр </a:t>
            </a:r>
            <a:r>
              <a:rPr lang="ru-RU" dirty="0" err="1"/>
              <a:t>Константнопольский</a:t>
            </a:r>
            <a:endParaRPr lang="ru-RU" dirty="0"/>
          </a:p>
        </p:txBody>
      </p:sp>
      <p:sp>
        <p:nvSpPr>
          <p:cNvPr id="12" name="Текст 6"/>
          <p:cNvSpPr>
            <a:spLocks noGrp="1"/>
          </p:cNvSpPr>
          <p:nvPr>
            <p:ph type="body" sz="quarter" idx="18" hasCustomPrompt="1"/>
          </p:nvPr>
        </p:nvSpPr>
        <p:spPr>
          <a:xfrm>
            <a:off x="3764070" y="4167377"/>
            <a:ext cx="3657810" cy="339852"/>
          </a:xfrm>
          <a:prstGeom prst="rect">
            <a:avLst/>
          </a:prstGeom>
        </p:spPr>
        <p:txBody>
          <a:bodyPr/>
          <a:lstStyle>
            <a:lvl1pPr>
              <a:defRPr>
                <a:solidFill>
                  <a:schemeClr val="accent2"/>
                </a:solidFill>
              </a:defRPr>
            </a:lvl1pPr>
          </a:lstStyle>
          <a:p>
            <a:pPr lvl="0"/>
            <a:r>
              <a:rPr lang="en-US" dirty="0"/>
              <a:t>+7 (495) 899-99-99   example@mail.ru</a:t>
            </a:r>
            <a:endParaRPr lang="ru-RU" dirty="0"/>
          </a:p>
        </p:txBody>
      </p:sp>
      <p:sp>
        <p:nvSpPr>
          <p:cNvPr id="13" name="Текст 6"/>
          <p:cNvSpPr>
            <a:spLocks noGrp="1"/>
          </p:cNvSpPr>
          <p:nvPr>
            <p:ph type="body" sz="quarter" idx="19" hasCustomPrompt="1"/>
          </p:nvPr>
        </p:nvSpPr>
        <p:spPr>
          <a:xfrm>
            <a:off x="182670" y="4378455"/>
            <a:ext cx="3581400" cy="348235"/>
          </a:xfrm>
          <a:prstGeom prst="rect">
            <a:avLst/>
          </a:prstGeom>
        </p:spPr>
        <p:txBody>
          <a:bodyPr/>
          <a:lstStyle>
            <a:lvl1pPr>
              <a:defRPr sz="1200">
                <a:solidFill>
                  <a:srgbClr val="848585"/>
                </a:solidFill>
              </a:defRPr>
            </a:lvl1pPr>
          </a:lstStyle>
          <a:p>
            <a:pPr lvl="0"/>
            <a:r>
              <a:rPr lang="ru-RU" dirty="0"/>
              <a:t>Примечания</a:t>
            </a:r>
          </a:p>
        </p:txBody>
      </p:sp>
      <p:sp>
        <p:nvSpPr>
          <p:cNvPr id="17" name="Текст 2"/>
          <p:cNvSpPr>
            <a:spLocks noGrp="1"/>
          </p:cNvSpPr>
          <p:nvPr>
            <p:ph type="body" sz="quarter" idx="20" hasCustomPrompt="1"/>
          </p:nvPr>
        </p:nvSpPr>
        <p:spPr>
          <a:xfrm>
            <a:off x="197910" y="2465070"/>
            <a:ext cx="1205101" cy="342142"/>
          </a:xfrm>
          <a:prstGeom prst="rect">
            <a:avLst/>
          </a:prstGeom>
        </p:spPr>
        <p:txBody>
          <a:bodyPr/>
          <a:lstStyle>
            <a:lvl1pPr>
              <a:defRPr sz="1800">
                <a:solidFill>
                  <a:schemeClr val="accent6"/>
                </a:solidFill>
              </a:defRPr>
            </a:lvl1pPr>
            <a:lvl2pPr marL="342898" indent="0">
              <a:buNone/>
              <a:defRPr/>
            </a:lvl2pPr>
          </a:lstStyle>
          <a:p>
            <a:pPr lvl="0"/>
            <a:r>
              <a:rPr lang="ru-RU" dirty="0"/>
              <a:t>Контакты</a:t>
            </a:r>
          </a:p>
        </p:txBody>
      </p:sp>
      <p:sp>
        <p:nvSpPr>
          <p:cNvPr id="15" name="TextBox 14">
            <a:extLst>
              <a:ext uri="{FF2B5EF4-FFF2-40B4-BE49-F238E27FC236}">
                <a16:creationId xmlns:a16="http://schemas.microsoft.com/office/drawing/2014/main" id="{3C9ECB9C-9D4F-4F58-A04C-687D7DCAF0C8}"/>
              </a:ext>
            </a:extLst>
          </p:cNvPr>
          <p:cNvSpPr txBox="1"/>
          <p:nvPr userDrawn="1"/>
        </p:nvSpPr>
        <p:spPr>
          <a:xfrm>
            <a:off x="1814995" y="6290892"/>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
        <p:nvSpPr>
          <p:cNvPr id="2" name="Номер слайда 1">
            <a:extLst>
              <a:ext uri="{FF2B5EF4-FFF2-40B4-BE49-F238E27FC236}">
                <a16:creationId xmlns:a16="http://schemas.microsoft.com/office/drawing/2014/main" id="{2B33E5B3-DA9B-4B4F-86A9-3699B7F25B72}"/>
              </a:ext>
            </a:extLst>
          </p:cNvPr>
          <p:cNvSpPr>
            <a:spLocks noGrp="1"/>
          </p:cNvSpPr>
          <p:nvPr>
            <p:ph type="sldNum" sz="quarter" idx="21"/>
          </p:nvPr>
        </p:nvSpPr>
        <p:spPr/>
        <p:txBody>
          <a:bodyPr/>
          <a:lstStyle/>
          <a:p>
            <a:fld id="{CD11BBCA-B07C-4D5B-AF7A-4A5D15F343DE}" type="slidenum">
              <a:rPr lang="ru-RU" smtClean="0"/>
              <a:t>‹#›</a:t>
            </a:fld>
            <a:endParaRPr lang="ru-RU"/>
          </a:p>
        </p:txBody>
      </p:sp>
    </p:spTree>
    <p:extLst>
      <p:ext uri="{BB962C8B-B14F-4D97-AF65-F5344CB8AC3E}">
        <p14:creationId xmlns:p14="http://schemas.microsoft.com/office/powerpoint/2010/main" val="45284237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Крупный логотип">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FFBCD8-F75F-4191-9773-55F0397ADC77}"/>
              </a:ext>
            </a:extLst>
          </p:cNvPr>
          <p:cNvSpPr txBox="1"/>
          <p:nvPr/>
        </p:nvSpPr>
        <p:spPr>
          <a:xfrm>
            <a:off x="1814996" y="6290273"/>
            <a:ext cx="5514010" cy="205890"/>
          </a:xfrm>
          <a:prstGeom prst="rect">
            <a:avLst/>
          </a:prstGeom>
          <a:noFill/>
        </p:spPr>
        <p:txBody>
          <a:bodyPr wrap="square" rtlCol="0">
            <a:spAutoFit/>
          </a:bodyPr>
          <a:lstStyle/>
          <a:p>
            <a:pPr marL="0" marR="0" lvl="0" indent="0" algn="ctr" defTabSz="476147" rtl="0" eaLnBrk="1" fontAlgn="auto" latinLnBrk="0" hangingPunct="1">
              <a:lnSpc>
                <a:spcPct val="100000"/>
              </a:lnSpc>
              <a:spcBef>
                <a:spcPts val="0"/>
              </a:spcBef>
              <a:spcAft>
                <a:spcPts val="0"/>
              </a:spcAft>
              <a:buClrTx/>
              <a:buSzTx/>
              <a:buFontTx/>
              <a:buNone/>
              <a:tabLst/>
              <a:defRPr/>
            </a:pPr>
            <a:r>
              <a:rPr lang="en-US" sz="738" i="1" dirty="0">
                <a:solidFill>
                  <a:srgbClr val="65010B"/>
                </a:solidFill>
              </a:rPr>
              <a:t>LEON MFO Investments Ltd is regulated by Cyprus Securities and Exchange Commission. License No. AIFM 37/56/2013</a:t>
            </a:r>
          </a:p>
        </p:txBody>
      </p:sp>
    </p:spTree>
    <p:extLst>
      <p:ext uri="{BB962C8B-B14F-4D97-AF65-F5344CB8AC3E}">
        <p14:creationId xmlns:p14="http://schemas.microsoft.com/office/powerpoint/2010/main" val="183493866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Copertina">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0D12F078-232B-E4A7-BE17-A0454A64DC5C}"/>
              </a:ext>
            </a:extLst>
          </p:cNvPr>
          <p:cNvSpPr/>
          <p:nvPr userDrawn="1"/>
        </p:nvSpPr>
        <p:spPr>
          <a:xfrm>
            <a:off x="0" y="0"/>
            <a:ext cx="9144000" cy="6857615"/>
          </a:xfrm>
          <a:custGeom>
            <a:avLst/>
            <a:gdLst/>
            <a:ahLst/>
            <a:cxnLst/>
            <a:rect l="l" t="t" r="r" b="b"/>
            <a:pathLst>
              <a:path w="20104100" h="11308715">
                <a:moveTo>
                  <a:pt x="20104099" y="0"/>
                </a:moveTo>
                <a:lnTo>
                  <a:pt x="0" y="0"/>
                </a:lnTo>
                <a:lnTo>
                  <a:pt x="0" y="11308556"/>
                </a:lnTo>
                <a:lnTo>
                  <a:pt x="20104099" y="11308556"/>
                </a:lnTo>
                <a:lnTo>
                  <a:pt x="20104099" y="0"/>
                </a:lnTo>
                <a:close/>
              </a:path>
            </a:pathLst>
          </a:custGeom>
          <a:solidFill>
            <a:srgbClr val="A6B3C3"/>
          </a:solidFill>
        </p:spPr>
        <p:txBody>
          <a:bodyPr wrap="square" lIns="0" tIns="0" rIns="0" bIns="0" rtlCol="0"/>
          <a:lstStyle/>
          <a:p>
            <a:endParaRPr/>
          </a:p>
        </p:txBody>
      </p:sp>
      <p:pic>
        <p:nvPicPr>
          <p:cNvPr id="8" name="object 3">
            <a:extLst>
              <a:ext uri="{FF2B5EF4-FFF2-40B4-BE49-F238E27FC236}">
                <a16:creationId xmlns:a16="http://schemas.microsoft.com/office/drawing/2014/main" id="{89CBF337-AAA5-3D03-93FD-8D7FB4BD01D9}"/>
              </a:ext>
            </a:extLst>
          </p:cNvPr>
          <p:cNvPicPr/>
          <p:nvPr userDrawn="1"/>
        </p:nvPicPr>
        <p:blipFill>
          <a:blip r:embed="rId2" cstate="print">
            <a:clrChange>
              <a:clrFrom>
                <a:srgbClr val="ABB9C6"/>
              </a:clrFrom>
              <a:clrTo>
                <a:srgbClr val="ABB9C6">
                  <a:alpha val="0"/>
                </a:srgbClr>
              </a:clrTo>
            </a:clrChange>
          </a:blip>
          <a:stretch>
            <a:fillRect/>
          </a:stretch>
        </p:blipFill>
        <p:spPr>
          <a:xfrm>
            <a:off x="0" y="2242615"/>
            <a:ext cx="8152594" cy="4614904"/>
          </a:xfrm>
          <a:prstGeom prst="rect">
            <a:avLst/>
          </a:prstGeom>
        </p:spPr>
      </p:pic>
      <p:sp>
        <p:nvSpPr>
          <p:cNvPr id="2" name="Titolo 1">
            <a:extLst>
              <a:ext uri="{FF2B5EF4-FFF2-40B4-BE49-F238E27FC236}">
                <a16:creationId xmlns:a16="http://schemas.microsoft.com/office/drawing/2014/main" id="{49474A6E-B927-D984-7999-CEDC7B866362}"/>
              </a:ext>
            </a:extLst>
          </p:cNvPr>
          <p:cNvSpPr>
            <a:spLocks noGrp="1"/>
          </p:cNvSpPr>
          <p:nvPr>
            <p:ph type="ctrTitle"/>
          </p:nvPr>
        </p:nvSpPr>
        <p:spPr>
          <a:xfrm>
            <a:off x="546674" y="653382"/>
            <a:ext cx="6858000" cy="1349435"/>
          </a:xfrm>
          <a:prstGeom prst="rect">
            <a:avLst/>
          </a:prstGeom>
        </p:spPr>
        <p:txBody>
          <a:bodyPr anchor="b"/>
          <a:lstStyle>
            <a:lvl1pPr algn="l">
              <a:defRPr sz="3570" b="1">
                <a:solidFill>
                  <a:schemeClr val="bg1"/>
                </a:solidFill>
              </a:defRPr>
            </a:lvl1pPr>
          </a:lstStyle>
          <a:p>
            <a:r>
              <a:rPr lang="it-IT" dirty="0"/>
              <a:t>Fare clic per modificare lo stile del titolo dello schema</a:t>
            </a:r>
          </a:p>
        </p:txBody>
      </p:sp>
      <p:sp>
        <p:nvSpPr>
          <p:cNvPr id="3" name="Sottotitolo 2">
            <a:extLst>
              <a:ext uri="{FF2B5EF4-FFF2-40B4-BE49-F238E27FC236}">
                <a16:creationId xmlns:a16="http://schemas.microsoft.com/office/drawing/2014/main" id="{139FD725-2BDE-846F-290E-9AE8BF93355C}"/>
              </a:ext>
            </a:extLst>
          </p:cNvPr>
          <p:cNvSpPr>
            <a:spLocks noGrp="1"/>
          </p:cNvSpPr>
          <p:nvPr>
            <p:ph type="subTitle" idx="1" hasCustomPrompt="1"/>
          </p:nvPr>
        </p:nvSpPr>
        <p:spPr>
          <a:xfrm>
            <a:off x="551487" y="2551550"/>
            <a:ext cx="6858000" cy="692620"/>
          </a:xfrm>
          <a:prstGeom prst="rect">
            <a:avLst/>
          </a:prstGeom>
        </p:spPr>
        <p:txBody>
          <a:bodyPr>
            <a:noAutofit/>
          </a:bodyPr>
          <a:lstStyle>
            <a:lvl1pPr marL="0" indent="0" algn="l">
              <a:buNone/>
              <a:defRPr sz="1569" b="1">
                <a:solidFill>
                  <a:schemeClr val="bg1"/>
                </a:solidFill>
              </a:defRPr>
            </a:lvl1pPr>
            <a:lvl2pPr marL="207935" indent="0" algn="ctr">
              <a:buNone/>
              <a:defRPr sz="910"/>
            </a:lvl2pPr>
            <a:lvl3pPr marL="415869" indent="0" algn="ctr">
              <a:buNone/>
              <a:defRPr sz="819"/>
            </a:lvl3pPr>
            <a:lvl4pPr marL="623804" indent="0" algn="ctr">
              <a:buNone/>
              <a:defRPr sz="728"/>
            </a:lvl4pPr>
            <a:lvl5pPr marL="831738" indent="0" algn="ctr">
              <a:buNone/>
              <a:defRPr sz="728"/>
            </a:lvl5pPr>
            <a:lvl6pPr marL="1039673" indent="0" algn="ctr">
              <a:buNone/>
              <a:defRPr sz="728"/>
            </a:lvl6pPr>
            <a:lvl7pPr marL="1247607" indent="0" algn="ctr">
              <a:buNone/>
              <a:defRPr sz="728"/>
            </a:lvl7pPr>
            <a:lvl8pPr marL="1455542" indent="0" algn="ctr">
              <a:buNone/>
              <a:defRPr sz="728"/>
            </a:lvl8pPr>
            <a:lvl9pPr marL="1663476" indent="0" algn="ctr">
              <a:buNone/>
              <a:defRPr sz="728"/>
            </a:lvl9pPr>
          </a:lstStyle>
          <a:p>
            <a:r>
              <a:rPr lang="it-IT" dirty="0"/>
              <a:t>Fund Manager Name</a:t>
            </a:r>
          </a:p>
          <a:p>
            <a:r>
              <a:rPr lang="it-IT" dirty="0"/>
              <a:t>Date</a:t>
            </a:r>
          </a:p>
        </p:txBody>
      </p:sp>
      <p:pic>
        <p:nvPicPr>
          <p:cNvPr id="13" name="Immagine 12">
            <a:extLst>
              <a:ext uri="{FF2B5EF4-FFF2-40B4-BE49-F238E27FC236}">
                <a16:creationId xmlns:a16="http://schemas.microsoft.com/office/drawing/2014/main" id="{FE1843FF-D3DC-E568-FD72-8171C15AD76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230122" y="5812981"/>
            <a:ext cx="1844944" cy="783273"/>
          </a:xfrm>
          <a:prstGeom prst="rect">
            <a:avLst/>
          </a:prstGeom>
        </p:spPr>
      </p:pic>
      <p:pic>
        <p:nvPicPr>
          <p:cNvPr id="15" name="Immagine 14">
            <a:extLst>
              <a:ext uri="{FF2B5EF4-FFF2-40B4-BE49-F238E27FC236}">
                <a16:creationId xmlns:a16="http://schemas.microsoft.com/office/drawing/2014/main" id="{675E0A00-1B8D-8D9A-5F7D-61F7CE5B581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230122" y="5034030"/>
            <a:ext cx="1085201" cy="723416"/>
          </a:xfrm>
          <a:prstGeom prst="rect">
            <a:avLst/>
          </a:prstGeom>
        </p:spPr>
      </p:pic>
    </p:spTree>
    <p:extLst>
      <p:ext uri="{BB962C8B-B14F-4D97-AF65-F5344CB8AC3E}">
        <p14:creationId xmlns:p14="http://schemas.microsoft.com/office/powerpoint/2010/main" val="205435289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Intestazione sezione">
    <p:spTree>
      <p:nvGrpSpPr>
        <p:cNvPr id="1" name=""/>
        <p:cNvGrpSpPr/>
        <p:nvPr/>
      </p:nvGrpSpPr>
      <p:grpSpPr>
        <a:xfrm>
          <a:off x="0" y="0"/>
          <a:ext cx="0" cy="0"/>
          <a:chOff x="0" y="0"/>
          <a:chExt cx="0" cy="0"/>
        </a:xfrm>
      </p:grpSpPr>
      <p:sp>
        <p:nvSpPr>
          <p:cNvPr id="16" name="Segnaposto testo 15">
            <a:extLst>
              <a:ext uri="{FF2B5EF4-FFF2-40B4-BE49-F238E27FC236}">
                <a16:creationId xmlns:a16="http://schemas.microsoft.com/office/drawing/2014/main" id="{B0A07B38-3F91-DDBE-7629-6C75F9ED1F21}"/>
              </a:ext>
            </a:extLst>
          </p:cNvPr>
          <p:cNvSpPr>
            <a:spLocks noGrp="1"/>
          </p:cNvSpPr>
          <p:nvPr>
            <p:ph type="body" sz="quarter" idx="10" hasCustomPrompt="1"/>
          </p:nvPr>
        </p:nvSpPr>
        <p:spPr>
          <a:xfrm>
            <a:off x="594299" y="5631387"/>
            <a:ext cx="600021" cy="831739"/>
          </a:xfrm>
          <a:prstGeom prst="rect">
            <a:avLst/>
          </a:prstGeom>
        </p:spPr>
        <p:txBody>
          <a:bodyPr/>
          <a:lstStyle>
            <a:lvl1pPr marL="5776" indent="0">
              <a:lnSpc>
                <a:spcPct val="100000"/>
              </a:lnSpc>
              <a:spcBef>
                <a:spcPts val="64"/>
              </a:spcBef>
              <a:buNone/>
              <a:defRPr lang="it-IT" sz="3570" b="1" spc="-11" dirty="0">
                <a:latin typeface="Century Gothic"/>
                <a:cs typeface="Century Gothic"/>
              </a:defRPr>
            </a:lvl1pPr>
          </a:lstStyle>
          <a:p>
            <a:pPr lvl="0"/>
            <a:r>
              <a:rPr lang="it-IT" dirty="0"/>
              <a:t>N.</a:t>
            </a:r>
          </a:p>
        </p:txBody>
      </p:sp>
      <p:sp>
        <p:nvSpPr>
          <p:cNvPr id="2" name="Titolo 1">
            <a:extLst>
              <a:ext uri="{FF2B5EF4-FFF2-40B4-BE49-F238E27FC236}">
                <a16:creationId xmlns:a16="http://schemas.microsoft.com/office/drawing/2014/main" id="{1E6CAD85-1E9F-99EF-0709-97B244B80E65}"/>
              </a:ext>
            </a:extLst>
          </p:cNvPr>
          <p:cNvSpPr>
            <a:spLocks noGrp="1"/>
          </p:cNvSpPr>
          <p:nvPr>
            <p:ph type="title"/>
          </p:nvPr>
        </p:nvSpPr>
        <p:spPr>
          <a:xfrm>
            <a:off x="623848" y="831764"/>
            <a:ext cx="6443545" cy="1673082"/>
          </a:xfrm>
          <a:prstGeom prst="rect">
            <a:avLst/>
          </a:prstGeom>
        </p:spPr>
        <p:txBody>
          <a:bodyPr anchor="t"/>
          <a:lstStyle>
            <a:lvl1pPr>
              <a:defRPr sz="2729" b="1"/>
            </a:lvl1pPr>
          </a:lstStyle>
          <a:p>
            <a:r>
              <a:rPr lang="it-IT" dirty="0"/>
              <a:t>Fare clic per modificare lo stile del titolo dello schema</a:t>
            </a:r>
          </a:p>
        </p:txBody>
      </p:sp>
      <p:pic>
        <p:nvPicPr>
          <p:cNvPr id="7" name="object 2">
            <a:extLst>
              <a:ext uri="{FF2B5EF4-FFF2-40B4-BE49-F238E27FC236}">
                <a16:creationId xmlns:a16="http://schemas.microsoft.com/office/drawing/2014/main" id="{886B8324-749F-5400-02F5-C4547634FD67}"/>
              </a:ext>
            </a:extLst>
          </p:cNvPr>
          <p:cNvPicPr/>
          <p:nvPr userDrawn="1"/>
        </p:nvPicPr>
        <p:blipFill>
          <a:blip r:embed="rId2" cstate="print">
            <a:duotone>
              <a:schemeClr val="accent3">
                <a:shade val="45000"/>
                <a:satMod val="135000"/>
              </a:schemeClr>
              <a:prstClr val="white"/>
            </a:duotone>
          </a:blip>
          <a:stretch>
            <a:fillRect/>
          </a:stretch>
        </p:blipFill>
        <p:spPr>
          <a:xfrm>
            <a:off x="3555611" y="2917603"/>
            <a:ext cx="4364262" cy="3939915"/>
          </a:xfrm>
          <a:prstGeom prst="rect">
            <a:avLst/>
          </a:prstGeom>
        </p:spPr>
      </p:pic>
      <p:pic>
        <p:nvPicPr>
          <p:cNvPr id="10" name="Immagine 9">
            <a:extLst>
              <a:ext uri="{FF2B5EF4-FFF2-40B4-BE49-F238E27FC236}">
                <a16:creationId xmlns:a16="http://schemas.microsoft.com/office/drawing/2014/main" id="{B92E8746-9D19-16C1-1CD6-057F7BA98A2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730196" y="5450118"/>
            <a:ext cx="804073" cy="536011"/>
          </a:xfrm>
          <a:prstGeom prst="rect">
            <a:avLst/>
          </a:prstGeom>
        </p:spPr>
      </p:pic>
      <p:pic>
        <p:nvPicPr>
          <p:cNvPr id="12" name="Immagine 11">
            <a:extLst>
              <a:ext uri="{FF2B5EF4-FFF2-40B4-BE49-F238E27FC236}">
                <a16:creationId xmlns:a16="http://schemas.microsoft.com/office/drawing/2014/main" id="{AA9E3798-84AC-5E71-698F-F68262283D2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730196" y="6109050"/>
            <a:ext cx="1353565" cy="574658"/>
          </a:xfrm>
          <a:prstGeom prst="rect">
            <a:avLst/>
          </a:prstGeom>
        </p:spPr>
      </p:pic>
      <p:sp>
        <p:nvSpPr>
          <p:cNvPr id="13" name="object 3">
            <a:extLst>
              <a:ext uri="{FF2B5EF4-FFF2-40B4-BE49-F238E27FC236}">
                <a16:creationId xmlns:a16="http://schemas.microsoft.com/office/drawing/2014/main" id="{C96407BE-F442-6908-3777-7F39CD1A8F57}"/>
              </a:ext>
            </a:extLst>
          </p:cNvPr>
          <p:cNvSpPr/>
          <p:nvPr userDrawn="1"/>
        </p:nvSpPr>
        <p:spPr>
          <a:xfrm>
            <a:off x="600075" y="6424949"/>
            <a:ext cx="571572" cy="0"/>
          </a:xfrm>
          <a:custGeom>
            <a:avLst/>
            <a:gdLst/>
            <a:ahLst/>
            <a:cxnLst/>
            <a:rect l="l" t="t" r="r" b="b"/>
            <a:pathLst>
              <a:path w="1256664">
                <a:moveTo>
                  <a:pt x="0" y="0"/>
                </a:moveTo>
                <a:lnTo>
                  <a:pt x="1256506" y="0"/>
                </a:lnTo>
              </a:path>
            </a:pathLst>
          </a:custGeom>
          <a:ln w="10470">
            <a:solidFill>
              <a:srgbClr val="000000"/>
            </a:solidFill>
          </a:ln>
        </p:spPr>
        <p:txBody>
          <a:bodyPr wrap="square" lIns="0" tIns="0" rIns="0" bIns="0" rtlCol="0"/>
          <a:lstStyle/>
          <a:p>
            <a:endParaRPr/>
          </a:p>
        </p:txBody>
      </p:sp>
    </p:spTree>
    <p:extLst>
      <p:ext uri="{BB962C8B-B14F-4D97-AF65-F5344CB8AC3E}">
        <p14:creationId xmlns:p14="http://schemas.microsoft.com/office/powerpoint/2010/main" val="399938587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765CDD5-B19C-0887-1CE7-A5CE88846ECB}"/>
              </a:ext>
            </a:extLst>
          </p:cNvPr>
          <p:cNvSpPr>
            <a:spLocks noGrp="1"/>
          </p:cNvSpPr>
          <p:nvPr>
            <p:ph type="title"/>
          </p:nvPr>
        </p:nvSpPr>
        <p:spPr>
          <a:xfrm>
            <a:off x="628903" y="364850"/>
            <a:ext cx="7886195" cy="462077"/>
          </a:xfrm>
          <a:prstGeom prst="rect">
            <a:avLst/>
          </a:prstGeom>
        </p:spPr>
        <p:txBody>
          <a:bodyPr/>
          <a:lstStyle>
            <a:lvl1pPr>
              <a:defRPr sz="2001" b="1"/>
            </a:lvl1pPr>
          </a:lstStyle>
          <a:p>
            <a:r>
              <a:rPr lang="it-IT" dirty="0"/>
              <a:t>Fare clic per modificare lo stile del titolo dello schema</a:t>
            </a:r>
          </a:p>
        </p:txBody>
      </p:sp>
      <p:sp>
        <p:nvSpPr>
          <p:cNvPr id="8" name="object 8">
            <a:extLst>
              <a:ext uri="{FF2B5EF4-FFF2-40B4-BE49-F238E27FC236}">
                <a16:creationId xmlns:a16="http://schemas.microsoft.com/office/drawing/2014/main" id="{275C0AA4-3E35-1A16-8392-641C737DBA17}"/>
              </a:ext>
            </a:extLst>
          </p:cNvPr>
          <p:cNvSpPr/>
          <p:nvPr userDrawn="1"/>
        </p:nvSpPr>
        <p:spPr>
          <a:xfrm>
            <a:off x="628903" y="933782"/>
            <a:ext cx="571572" cy="0"/>
          </a:xfrm>
          <a:custGeom>
            <a:avLst/>
            <a:gdLst/>
            <a:ahLst/>
            <a:cxnLst/>
            <a:rect l="l" t="t" r="r" b="b"/>
            <a:pathLst>
              <a:path w="1256664">
                <a:moveTo>
                  <a:pt x="0" y="0"/>
                </a:moveTo>
                <a:lnTo>
                  <a:pt x="1256506" y="0"/>
                </a:lnTo>
              </a:path>
            </a:pathLst>
          </a:custGeom>
          <a:ln w="10470">
            <a:solidFill>
              <a:srgbClr val="A6BECF"/>
            </a:solidFill>
          </a:ln>
        </p:spPr>
        <p:txBody>
          <a:bodyPr wrap="square" lIns="0" tIns="0" rIns="0" bIns="0" rtlCol="0"/>
          <a:lstStyle/>
          <a:p>
            <a:endParaRPr/>
          </a:p>
        </p:txBody>
      </p:sp>
      <p:pic>
        <p:nvPicPr>
          <p:cNvPr id="15" name="Immagine 14">
            <a:extLst>
              <a:ext uri="{FF2B5EF4-FFF2-40B4-BE49-F238E27FC236}">
                <a16:creationId xmlns:a16="http://schemas.microsoft.com/office/drawing/2014/main" id="{8D0A0760-A95E-76AD-D443-27F2A745162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44710" y="6291795"/>
            <a:ext cx="604112" cy="402713"/>
          </a:xfrm>
          <a:prstGeom prst="rect">
            <a:avLst/>
          </a:prstGeom>
        </p:spPr>
      </p:pic>
      <p:pic>
        <p:nvPicPr>
          <p:cNvPr id="16" name="Immagine 15">
            <a:extLst>
              <a:ext uri="{FF2B5EF4-FFF2-40B4-BE49-F238E27FC236}">
                <a16:creationId xmlns:a16="http://schemas.microsoft.com/office/drawing/2014/main" id="{B5EC34A4-04A9-6F60-20C7-03158ADD646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933850" y="6277277"/>
            <a:ext cx="1016953" cy="431749"/>
          </a:xfrm>
          <a:prstGeom prst="rect">
            <a:avLst/>
          </a:prstGeom>
        </p:spPr>
      </p:pic>
    </p:spTree>
    <p:extLst>
      <p:ext uri="{BB962C8B-B14F-4D97-AF65-F5344CB8AC3E}">
        <p14:creationId xmlns:p14="http://schemas.microsoft.com/office/powerpoint/2010/main" val="1749549894"/>
      </p:ext>
    </p:extLst>
  </p:cSld>
  <p:clrMapOvr>
    <a:masterClrMapping/>
  </p:clrMapOvr>
  <p:extLst>
    <p:ext uri="{DCECCB84-F9BA-43D5-87BE-67443E8EF086}">
      <p15:sldGuideLst xmlns:p15="http://schemas.microsoft.com/office/powerpoint/2012/main">
        <p15:guide id="1" orient="horz" pos="3562">
          <p15:clr>
            <a:srgbClr val="FBAE40"/>
          </p15:clr>
        </p15:guide>
        <p15:guide id="2" pos="6332">
          <p15:clr>
            <a:srgbClr val="FBAE40"/>
          </p15:clr>
        </p15:guide>
        <p15:guide id="3" pos="860">
          <p15:clr>
            <a:srgbClr val="FBAE40"/>
          </p15:clr>
        </p15:guide>
        <p15:guide id="4" pos="11804">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1_Titolo e contenuto">
    <p:spTree>
      <p:nvGrpSpPr>
        <p:cNvPr id="1" name=""/>
        <p:cNvGrpSpPr/>
        <p:nvPr/>
      </p:nvGrpSpPr>
      <p:grpSpPr>
        <a:xfrm>
          <a:off x="0" y="0"/>
          <a:ext cx="0" cy="0"/>
          <a:chOff x="0" y="0"/>
          <a:chExt cx="0" cy="0"/>
        </a:xfrm>
      </p:grpSpPr>
      <p:sp>
        <p:nvSpPr>
          <p:cNvPr id="14" name="Segnaposto testo 13">
            <a:extLst>
              <a:ext uri="{FF2B5EF4-FFF2-40B4-BE49-F238E27FC236}">
                <a16:creationId xmlns:a16="http://schemas.microsoft.com/office/drawing/2014/main" id="{A52D5C29-5507-B77F-29DA-48FFFA8F0959}"/>
              </a:ext>
            </a:extLst>
          </p:cNvPr>
          <p:cNvSpPr>
            <a:spLocks noGrp="1"/>
          </p:cNvSpPr>
          <p:nvPr>
            <p:ph type="body" sz="quarter" idx="10" hasCustomPrompt="1"/>
          </p:nvPr>
        </p:nvSpPr>
        <p:spPr>
          <a:xfrm>
            <a:off x="628903" y="933782"/>
            <a:ext cx="7886195" cy="462077"/>
          </a:xfrm>
          <a:prstGeom prst="rect">
            <a:avLst/>
          </a:prstGeom>
        </p:spPr>
        <p:txBody>
          <a:bodyPr/>
          <a:lstStyle>
            <a:lvl1pPr marL="0" indent="0">
              <a:buNone/>
              <a:defRPr sz="1501" b="1">
                <a:solidFill>
                  <a:schemeClr val="tx2"/>
                </a:solidFill>
              </a:defRPr>
            </a:lvl1pPr>
            <a:lvl2pPr marL="207935" indent="0">
              <a:buNone/>
              <a:defRPr/>
            </a:lvl2pPr>
            <a:lvl3pPr marL="415869" indent="0">
              <a:buNone/>
              <a:defRPr/>
            </a:lvl3pPr>
            <a:lvl4pPr marL="623804" indent="0">
              <a:buNone/>
              <a:defRPr/>
            </a:lvl4pPr>
            <a:lvl5pPr marL="831738" indent="0">
              <a:buNone/>
              <a:defRPr/>
            </a:lvl5pPr>
          </a:lstStyle>
          <a:p>
            <a:pPr lvl="0"/>
            <a:r>
              <a:rPr lang="it-IT" dirty="0"/>
              <a:t>Fare clic per modificare lo stile del sottotitolo dello schema</a:t>
            </a:r>
          </a:p>
        </p:txBody>
      </p:sp>
      <p:sp>
        <p:nvSpPr>
          <p:cNvPr id="2" name="Titolo 1">
            <a:extLst>
              <a:ext uri="{FF2B5EF4-FFF2-40B4-BE49-F238E27FC236}">
                <a16:creationId xmlns:a16="http://schemas.microsoft.com/office/drawing/2014/main" id="{2765CDD5-B19C-0887-1CE7-A5CE88846ECB}"/>
              </a:ext>
            </a:extLst>
          </p:cNvPr>
          <p:cNvSpPr>
            <a:spLocks noGrp="1"/>
          </p:cNvSpPr>
          <p:nvPr>
            <p:ph type="title"/>
          </p:nvPr>
        </p:nvSpPr>
        <p:spPr>
          <a:xfrm>
            <a:off x="628903" y="364850"/>
            <a:ext cx="7886195" cy="462077"/>
          </a:xfrm>
          <a:prstGeom prst="rect">
            <a:avLst/>
          </a:prstGeom>
        </p:spPr>
        <p:txBody>
          <a:bodyPr/>
          <a:lstStyle>
            <a:lvl1pPr>
              <a:defRPr sz="2001" b="1"/>
            </a:lvl1pPr>
          </a:lstStyle>
          <a:p>
            <a:r>
              <a:rPr lang="it-IT" dirty="0"/>
              <a:t>Fare clic per modificare lo stile del titolo dello schema</a:t>
            </a:r>
          </a:p>
        </p:txBody>
      </p:sp>
      <p:sp>
        <p:nvSpPr>
          <p:cNvPr id="8" name="object 8">
            <a:extLst>
              <a:ext uri="{FF2B5EF4-FFF2-40B4-BE49-F238E27FC236}">
                <a16:creationId xmlns:a16="http://schemas.microsoft.com/office/drawing/2014/main" id="{275C0AA4-3E35-1A16-8392-641C737DBA17}"/>
              </a:ext>
            </a:extLst>
          </p:cNvPr>
          <p:cNvSpPr/>
          <p:nvPr userDrawn="1"/>
        </p:nvSpPr>
        <p:spPr>
          <a:xfrm>
            <a:off x="628903" y="1521005"/>
            <a:ext cx="571572" cy="0"/>
          </a:xfrm>
          <a:custGeom>
            <a:avLst/>
            <a:gdLst/>
            <a:ahLst/>
            <a:cxnLst/>
            <a:rect l="l" t="t" r="r" b="b"/>
            <a:pathLst>
              <a:path w="1256664">
                <a:moveTo>
                  <a:pt x="0" y="0"/>
                </a:moveTo>
                <a:lnTo>
                  <a:pt x="1256506" y="0"/>
                </a:lnTo>
              </a:path>
            </a:pathLst>
          </a:custGeom>
          <a:ln w="10470">
            <a:solidFill>
              <a:schemeClr val="tx2"/>
            </a:solidFill>
          </a:ln>
        </p:spPr>
        <p:txBody>
          <a:bodyPr wrap="square" lIns="0" tIns="0" rIns="0" bIns="0" rtlCol="0"/>
          <a:lstStyle/>
          <a:p>
            <a:endParaRPr/>
          </a:p>
        </p:txBody>
      </p:sp>
      <p:pic>
        <p:nvPicPr>
          <p:cNvPr id="15" name="Immagine 14">
            <a:extLst>
              <a:ext uri="{FF2B5EF4-FFF2-40B4-BE49-F238E27FC236}">
                <a16:creationId xmlns:a16="http://schemas.microsoft.com/office/drawing/2014/main" id="{8D0A0760-A95E-76AD-D443-27F2A745162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44710" y="6291795"/>
            <a:ext cx="604112" cy="402713"/>
          </a:xfrm>
          <a:prstGeom prst="rect">
            <a:avLst/>
          </a:prstGeom>
        </p:spPr>
      </p:pic>
      <p:pic>
        <p:nvPicPr>
          <p:cNvPr id="16" name="Immagine 15">
            <a:extLst>
              <a:ext uri="{FF2B5EF4-FFF2-40B4-BE49-F238E27FC236}">
                <a16:creationId xmlns:a16="http://schemas.microsoft.com/office/drawing/2014/main" id="{B5EC34A4-04A9-6F60-20C7-03158ADD646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933850" y="6277277"/>
            <a:ext cx="1016953" cy="431749"/>
          </a:xfrm>
          <a:prstGeom prst="rect">
            <a:avLst/>
          </a:prstGeom>
        </p:spPr>
      </p:pic>
    </p:spTree>
    <p:extLst>
      <p:ext uri="{BB962C8B-B14F-4D97-AF65-F5344CB8AC3E}">
        <p14:creationId xmlns:p14="http://schemas.microsoft.com/office/powerpoint/2010/main" val="3543750557"/>
      </p:ext>
    </p:extLst>
  </p:cSld>
  <p:clrMapOvr>
    <a:masterClrMapping/>
  </p:clrMapOvr>
  <p:extLst>
    <p:ext uri="{DCECCB84-F9BA-43D5-87BE-67443E8EF086}">
      <p15:sldGuideLst xmlns:p15="http://schemas.microsoft.com/office/powerpoint/2012/main">
        <p15:guide id="1" orient="horz" pos="3562">
          <p15:clr>
            <a:srgbClr val="FBAE40"/>
          </p15:clr>
        </p15:guide>
        <p15:guide id="2" pos="6332">
          <p15:clr>
            <a:srgbClr val="FBAE40"/>
          </p15:clr>
        </p15:guide>
        <p15:guide id="3" pos="860">
          <p15:clr>
            <a:srgbClr val="FBAE40"/>
          </p15:clr>
        </p15:guide>
        <p15:guide id="4" pos="11804">
          <p15:clr>
            <a:srgbClr val="FBAE4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Avvertenze">
    <p:spTree>
      <p:nvGrpSpPr>
        <p:cNvPr id="1" name=""/>
        <p:cNvGrpSpPr/>
        <p:nvPr/>
      </p:nvGrpSpPr>
      <p:grpSpPr>
        <a:xfrm>
          <a:off x="0" y="0"/>
          <a:ext cx="0" cy="0"/>
          <a:chOff x="0" y="0"/>
          <a:chExt cx="0" cy="0"/>
        </a:xfrm>
      </p:grpSpPr>
      <p:pic>
        <p:nvPicPr>
          <p:cNvPr id="15" name="Immagine 14">
            <a:extLst>
              <a:ext uri="{FF2B5EF4-FFF2-40B4-BE49-F238E27FC236}">
                <a16:creationId xmlns:a16="http://schemas.microsoft.com/office/drawing/2014/main" id="{8D0A0760-A95E-76AD-D443-27F2A745162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44710" y="6291795"/>
            <a:ext cx="604112" cy="402713"/>
          </a:xfrm>
          <a:prstGeom prst="rect">
            <a:avLst/>
          </a:prstGeom>
        </p:spPr>
      </p:pic>
      <p:pic>
        <p:nvPicPr>
          <p:cNvPr id="16" name="Immagine 15">
            <a:extLst>
              <a:ext uri="{FF2B5EF4-FFF2-40B4-BE49-F238E27FC236}">
                <a16:creationId xmlns:a16="http://schemas.microsoft.com/office/drawing/2014/main" id="{B5EC34A4-04A9-6F60-20C7-03158ADD646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933850" y="6277277"/>
            <a:ext cx="1016953" cy="431749"/>
          </a:xfrm>
          <a:prstGeom prst="rect">
            <a:avLst/>
          </a:prstGeom>
        </p:spPr>
      </p:pic>
      <p:sp>
        <p:nvSpPr>
          <p:cNvPr id="3" name="Rettangolo 2">
            <a:extLst>
              <a:ext uri="{FF2B5EF4-FFF2-40B4-BE49-F238E27FC236}">
                <a16:creationId xmlns:a16="http://schemas.microsoft.com/office/drawing/2014/main" id="{1CABCE06-74CE-B6EA-AF33-B46C07B995FD}"/>
              </a:ext>
            </a:extLst>
          </p:cNvPr>
          <p:cNvSpPr/>
          <p:nvPr userDrawn="1"/>
        </p:nvSpPr>
        <p:spPr>
          <a:xfrm>
            <a:off x="239720" y="6362702"/>
            <a:ext cx="6719962" cy="462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Titolo 1">
            <a:extLst>
              <a:ext uri="{FF2B5EF4-FFF2-40B4-BE49-F238E27FC236}">
                <a16:creationId xmlns:a16="http://schemas.microsoft.com/office/drawing/2014/main" id="{B09C3D26-416F-30F3-65E6-6FC00ABE6F1A}"/>
              </a:ext>
            </a:extLst>
          </p:cNvPr>
          <p:cNvSpPr txBox="1">
            <a:spLocks/>
          </p:cNvSpPr>
          <p:nvPr userDrawn="1"/>
        </p:nvSpPr>
        <p:spPr>
          <a:xfrm>
            <a:off x="628903" y="364850"/>
            <a:ext cx="7886195" cy="462077"/>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it-IT" sz="2001" dirty="0"/>
              <a:t>Avvertenze</a:t>
            </a:r>
          </a:p>
        </p:txBody>
      </p:sp>
      <p:sp>
        <p:nvSpPr>
          <p:cNvPr id="5" name="object 8">
            <a:extLst>
              <a:ext uri="{FF2B5EF4-FFF2-40B4-BE49-F238E27FC236}">
                <a16:creationId xmlns:a16="http://schemas.microsoft.com/office/drawing/2014/main" id="{B9632168-96DC-E006-2222-41E0A43E1129}"/>
              </a:ext>
            </a:extLst>
          </p:cNvPr>
          <p:cNvSpPr/>
          <p:nvPr userDrawn="1"/>
        </p:nvSpPr>
        <p:spPr>
          <a:xfrm>
            <a:off x="628903" y="933782"/>
            <a:ext cx="571572" cy="0"/>
          </a:xfrm>
          <a:custGeom>
            <a:avLst/>
            <a:gdLst/>
            <a:ahLst/>
            <a:cxnLst/>
            <a:rect l="l" t="t" r="r" b="b"/>
            <a:pathLst>
              <a:path w="1256664">
                <a:moveTo>
                  <a:pt x="0" y="0"/>
                </a:moveTo>
                <a:lnTo>
                  <a:pt x="1256506" y="0"/>
                </a:lnTo>
              </a:path>
            </a:pathLst>
          </a:custGeom>
          <a:ln w="10470">
            <a:solidFill>
              <a:srgbClr val="A6BECF"/>
            </a:solidFill>
          </a:ln>
        </p:spPr>
        <p:txBody>
          <a:bodyPr wrap="square" lIns="0" tIns="0" rIns="0" bIns="0" rtlCol="0"/>
          <a:lstStyle/>
          <a:p>
            <a:endParaRPr/>
          </a:p>
        </p:txBody>
      </p:sp>
      <p:sp>
        <p:nvSpPr>
          <p:cNvPr id="6" name="Rettangolo 5">
            <a:extLst>
              <a:ext uri="{FF2B5EF4-FFF2-40B4-BE49-F238E27FC236}">
                <a16:creationId xmlns:a16="http://schemas.microsoft.com/office/drawing/2014/main" id="{B9C79CC1-3A14-58FE-9223-FCD23EF9DC01}"/>
              </a:ext>
            </a:extLst>
          </p:cNvPr>
          <p:cNvSpPr/>
          <p:nvPr userDrawn="1"/>
        </p:nvSpPr>
        <p:spPr>
          <a:xfrm>
            <a:off x="628903" y="3844870"/>
            <a:ext cx="7886195" cy="1857047"/>
          </a:xfrm>
          <a:prstGeom prst="rect">
            <a:avLst/>
          </a:prstGeom>
        </p:spPr>
        <p:txBody>
          <a:bodyPr wrap="square">
            <a:spAutoFit/>
          </a:bodyPr>
          <a:lstStyle/>
          <a:p>
            <a:pPr algn="just" fontAlgn="auto">
              <a:spcBef>
                <a:spcPts val="0"/>
              </a:spcBef>
              <a:spcAft>
                <a:spcPts val="0"/>
              </a:spcAft>
            </a:pPr>
            <a:r>
              <a:rPr lang="it-IT" sz="637" i="1" dirty="0">
                <a:solidFill>
                  <a:srgbClr val="000000"/>
                </a:solidFill>
                <a:latin typeface="Century Gothic"/>
                <a:ea typeface="+mn-ea"/>
              </a:rPr>
              <a:t>Il presente documento di marketing è stato redatto da Azimut Capital Management SGR S.p.A., società facente parte del Gruppo Azimut, sotto la propria esclusiva responsabilità ed è destinato esclusivamente alla rete di consulenti finanziari di Azimut Capital Management SGR S.p.A. a scopo informativo.  Il documento è di proprietà di Azimut Capital Management SGR S.p.A. ed è vietato ogni suo uso, riproduzione, duplicazione o distribuzione, anche parziale, da parte dei destinatari del documento o di terzi cui il documento o sue parti siano stati eventualmente trasferiti. La società, inoltre, non potrà essere ritenuta responsabile per danni derivanti dall’utilizzo, da parte dei destinatari del documento o di terzi, dei dati, delle informazioni e delle opinioni contenuti nel presente documento o di danni comunque asseriti come ad essi connessi. I dati, le informazioni e le opinioni contenuti non costituiscono e, in nessun caso, possono essere interpretati come un’offerta né un invito né una raccomandazione a effettuare investimenti o disinvestimenti né una sollecitazione all’acquisto, alla vendita, alla sottoscrizione di strumenti finanziari né attività di consulenza finanziaria, legale, fiscale o ricerca in materia di investimenti né come invito o a farne qualsiasi altro utilizzo. Nella redazione del presente documento non sono stati presi in considerazione obiettivi personali di investimento, situazioni e bisogni finanziari di qualsivoglia potenziale destinatario del documento stesso. La partecipazione ad un OICR comporta dei rischi connessi alle possibili variazioni  del valore delle quote, che a loro volta risentono delle oscillazioni del valore degli strumenti finanziari in cui vengono investite le risorse dell’OICR. Prima di adottare qualsiasi decisione di investimento, è necessario leggere il Prospetto, il Documento contenente le informazioni chiave per gli investitori (il "KIID"), e il modulo di sottoscrizione, così come il Regolamento di gestione. Questi documenti, che descrivono anche i diritti degli investitori, possono essere ottenuti in qualsiasi momento, gratuitamente sul sito web della società. È inoltre possibile ottenere copie cartacee di questi documenti presso la società su richiesta o richiedendoli al proprio consulente finanziario. I KIID sono disponibili nella lingua ufficiale locale del paese di distribuzione. Il Prospetto è disponibile in italiano e inglese. Per valutare le soluzioni più adatte alle proprie esigenze personali, si consiglia di rivolgersi al proprio consulente finanziario. Il documento è di proprietà di Azimut Capital Management SGR S.p.A., la quale si riserva il diritto di apportare ogni modifica del contenuto del documento in ogni momento senza preavviso, senza, tuttavia, assumere obblighi o garanzie di aggiornamento e/o rettifica. I destinatari del presente documento si assumono piena ed assoluta responsabilità per l’utilizzo dei dati, le informazioni e le opinioni contenuti nonché per le scelte di investimento eventualmente effettuate sulla base dello stesso in quanto l’eventuale utilizzo come supporto di scelte di operazioni di investimento è a completo rischio dell’utente. Si informa inoltre che la Società di Gestione potrebbe altresì decidere di porre fine alle disposizioni adottate per la commercializzazione dei suoi organismi di investimento collettivo in conformità dell'articolo 93 bis della direttiva 2009/65/CE e all'articolo 32 bis della direttiva 2011/61/UE</a:t>
            </a:r>
          </a:p>
        </p:txBody>
      </p:sp>
    </p:spTree>
    <p:extLst>
      <p:ext uri="{BB962C8B-B14F-4D97-AF65-F5344CB8AC3E}">
        <p14:creationId xmlns:p14="http://schemas.microsoft.com/office/powerpoint/2010/main" val="1261131280"/>
      </p:ext>
    </p:extLst>
  </p:cSld>
  <p:clrMapOvr>
    <a:masterClrMapping/>
  </p:clrMapOvr>
  <p:extLst>
    <p:ext uri="{DCECCB84-F9BA-43D5-87BE-67443E8EF086}">
      <p15:sldGuideLst xmlns:p15="http://schemas.microsoft.com/office/powerpoint/2012/main">
        <p15:guide id="1" orient="horz" pos="3562">
          <p15:clr>
            <a:srgbClr val="FBAE40"/>
          </p15:clr>
        </p15:guide>
        <p15:guide id="2" pos="6332">
          <p15:clr>
            <a:srgbClr val="FBAE40"/>
          </p15:clr>
        </p15:guide>
        <p15:guide id="3" pos="860">
          <p15:clr>
            <a:srgbClr val="FBAE40"/>
          </p15:clr>
        </p15:guide>
        <p15:guide id="4" pos="11804">
          <p15:clr>
            <a:srgbClr val="FBAE4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_Titolo e contenuto">
    <p:spTree>
      <p:nvGrpSpPr>
        <p:cNvPr id="1" name=""/>
        <p:cNvGrpSpPr/>
        <p:nvPr/>
      </p:nvGrpSpPr>
      <p:grpSpPr>
        <a:xfrm>
          <a:off x="0" y="0"/>
          <a:ext cx="0" cy="0"/>
          <a:chOff x="0" y="0"/>
          <a:chExt cx="0" cy="0"/>
        </a:xfrm>
      </p:grpSpPr>
      <p:sp>
        <p:nvSpPr>
          <p:cNvPr id="12" name="Slide Number Placeholder 24">
            <a:extLst>
              <a:ext uri="{FF2B5EF4-FFF2-40B4-BE49-F238E27FC236}">
                <a16:creationId xmlns:a16="http://schemas.microsoft.com/office/drawing/2014/main" id="{12EB53F0-A25E-426B-81B2-5E0D1E4B950E}"/>
              </a:ext>
            </a:extLst>
          </p:cNvPr>
          <p:cNvSpPr txBox="1">
            <a:spLocks noChangeArrowheads="1"/>
          </p:cNvSpPr>
          <p:nvPr userDrawn="1"/>
        </p:nvSpPr>
        <p:spPr bwMode="auto">
          <a:xfrm>
            <a:off x="434779" y="6415620"/>
            <a:ext cx="827532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5" tIns="34293" rIns="68585" bIns="34293" numCol="1" anchor="ctr" anchorCtr="0" compatLnSpc="1">
            <a:prstTxWarp prst="textNoShape">
              <a:avLst/>
            </a:prstTxWarp>
          </a:bodyPr>
          <a:lstStyle>
            <a:defPPr>
              <a:defRPr lang="it-IT"/>
            </a:defPPr>
            <a:lvl1pPr algn="ctr" defTabSz="457200"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Calibri" panose="020F0502020204030204" pitchFamily="34" charset="0"/>
                <a:ea typeface="MS PGothic" panose="020B0600070205080204" pitchFamily="34" charset="-128"/>
                <a:cs typeface="+mn-cs"/>
              </a:defRPr>
            </a:lvl1pPr>
            <a:lvl2pPr marL="742950" indent="-285750" algn="l" defTabSz="457200"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Calibri" panose="020F0502020204030204" pitchFamily="34" charset="0"/>
                <a:ea typeface="MS PGothic" panose="020B0600070205080204" pitchFamily="34" charset="-128"/>
                <a:cs typeface="+mn-cs"/>
              </a:defRPr>
            </a:lvl2pPr>
            <a:lvl3pPr marL="1143000" indent="-228600" algn="l" defTabSz="457200"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Calibri" panose="020F0502020204030204" pitchFamily="34" charset="0"/>
                <a:ea typeface="MS PGothic" panose="020B0600070205080204" pitchFamily="34" charset="-128"/>
                <a:cs typeface="+mn-cs"/>
              </a:defRPr>
            </a:lvl3pPr>
            <a:lvl4pPr marL="1600200" indent="-228600" algn="l" defTabSz="457200"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4pPr>
            <a:lvl5pPr marL="2057400" indent="-228600" algn="l" defTabSz="457200"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5pPr>
            <a:lvl6pPr marL="2514600" indent="-228600" algn="l" defTabSz="457200" rtl="0" eaLnBrk="0" fontAlgn="base" latinLnBrk="0"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6pPr>
            <a:lvl7pPr marL="2971800" indent="-228600" algn="l" defTabSz="457200" rtl="0" eaLnBrk="0" fontAlgn="base" latinLnBrk="0"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7pPr>
            <a:lvl8pPr marL="3429000" indent="-228600" algn="l" defTabSz="457200" rtl="0" eaLnBrk="0" fontAlgn="base" latinLnBrk="0"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8pPr>
            <a:lvl9pPr marL="3886200" indent="-228600" algn="l" defTabSz="457200" rtl="0" eaLnBrk="0" fontAlgn="base" latinLnBrk="0" hangingPunct="0">
              <a:lnSpc>
                <a:spcPct val="90000"/>
              </a:lnSpc>
              <a:spcBef>
                <a:spcPts val="500"/>
              </a:spcBef>
              <a:spcAft>
                <a:spcPct val="0"/>
              </a:spcAft>
              <a:buFont typeface="Arial" panose="020B0604020202020204" pitchFamily="34" charset="0"/>
              <a:buChar char="•"/>
              <a:defRPr kern="1200">
                <a:solidFill>
                  <a:schemeClr val="tx1"/>
                </a:solidFill>
                <a:latin typeface="Calibri" panose="020F0502020204030204" pitchFamily="34" charset="0"/>
                <a:ea typeface="MS PGothic" panose="020B0600070205080204" pitchFamily="34" charset="-128"/>
                <a:cs typeface="+mn-cs"/>
              </a:defRPr>
            </a:lvl9pPr>
          </a:lstStyle>
          <a:p>
            <a:pPr>
              <a:lnSpc>
                <a:spcPct val="100000"/>
              </a:lnSpc>
              <a:spcBef>
                <a:spcPct val="0"/>
              </a:spcBef>
              <a:buFontTx/>
              <a:buNone/>
            </a:pPr>
            <a:fld id="{7E46C1E5-20B3-4AC3-9265-E759F34E1987}" type="slidenum">
              <a:rPr lang="it-IT" altLang="en-US" sz="750" smtClean="0">
                <a:solidFill>
                  <a:srgbClr val="898989"/>
                </a:solidFill>
                <a:latin typeface="Century Gothic" panose="020B0502020202020204" pitchFamily="34" charset="0"/>
              </a:rPr>
              <a:pPr>
                <a:lnSpc>
                  <a:spcPct val="100000"/>
                </a:lnSpc>
                <a:spcBef>
                  <a:spcPct val="0"/>
                </a:spcBef>
                <a:buFontTx/>
                <a:buNone/>
              </a:pPr>
              <a:t>‹#›</a:t>
            </a:fld>
            <a:endParaRPr lang="it-IT" altLang="en-US" sz="750">
              <a:solidFill>
                <a:srgbClr val="898989"/>
              </a:solidFill>
              <a:latin typeface="Century Gothic" panose="020B0502020202020204" pitchFamily="34" charset="0"/>
            </a:endParaRPr>
          </a:p>
        </p:txBody>
      </p:sp>
      <p:sp>
        <p:nvSpPr>
          <p:cNvPr id="5" name="Segnaposto piè di pagina 4">
            <a:extLst>
              <a:ext uri="{FF2B5EF4-FFF2-40B4-BE49-F238E27FC236}">
                <a16:creationId xmlns:a16="http://schemas.microsoft.com/office/drawing/2014/main" id="{BC2449A2-264D-4172-A100-CA1A2A5EE406}"/>
              </a:ext>
            </a:extLst>
          </p:cNvPr>
          <p:cNvSpPr txBox="1">
            <a:spLocks noChangeArrowheads="1"/>
          </p:cNvSpPr>
          <p:nvPr userDrawn="1"/>
        </p:nvSpPr>
        <p:spPr bwMode="auto">
          <a:xfrm>
            <a:off x="434975" y="6375401"/>
            <a:ext cx="8229600" cy="365125"/>
          </a:xfrm>
          <a:prstGeom prst="rect">
            <a:avLst/>
          </a:prstGeom>
          <a:noFill/>
        </p:spPr>
        <p:txBody>
          <a:bodyPr anchor="ctr"/>
          <a:lstStyle>
            <a:defPPr>
              <a:defRPr lang="it-IT"/>
            </a:defPPr>
            <a:lvl1pPr algn="l" defTabSz="457200" rtl="0" eaLnBrk="0" fontAlgn="auto" hangingPunct="0">
              <a:spcBef>
                <a:spcPct val="0"/>
              </a:spcBef>
              <a:spcAft>
                <a:spcPts val="0"/>
              </a:spcAft>
              <a:defRPr sz="900" kern="1200" dirty="0">
                <a:solidFill>
                  <a:schemeClr val="tx1"/>
                </a:solidFill>
                <a:latin typeface="Calibri" panose="020F0502020204030204" pitchFamily="34" charset="0"/>
                <a:ea typeface="MS PGothic" panose="020B0600070205080204" pitchFamily="34" charset="-128"/>
                <a:cs typeface="Century Gothic" charset="0"/>
              </a:defRPr>
            </a:lvl1pPr>
            <a:lvl2pPr marL="742950" indent="-28575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1143000" indent="-228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600200" indent="-228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2057400" indent="-228600" algn="l" defTabSz="457200"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514600" indent="-228600" algn="l" defTabSz="457200" rtl="0" eaLnBrk="0" fontAlgn="base" latinLnBrk="0"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6pPr>
            <a:lvl7pPr marL="2971800" indent="-228600" algn="l" defTabSz="457200" rtl="0" eaLnBrk="0" fontAlgn="base" latinLnBrk="0"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7pPr>
            <a:lvl8pPr marL="3429000" indent="-228600" algn="l" defTabSz="457200" rtl="0" eaLnBrk="0" fontAlgn="base" latinLnBrk="0"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8pPr>
            <a:lvl9pPr marL="3886200" indent="-228600" algn="l" defTabSz="457200" rtl="0" eaLnBrk="0" fontAlgn="base" latinLnBrk="0"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9pPr>
          </a:lstStyle>
          <a:p>
            <a:pPr>
              <a:defRPr/>
            </a:pPr>
            <a:r>
              <a:rPr lang="en-GB" sz="600" i="1">
                <a:solidFill>
                  <a:srgbClr val="231F20"/>
                </a:solidFill>
                <a:latin typeface="Century Gothic" panose="020B0502020202020204" pitchFamily="34" charset="0"/>
              </a:rPr>
              <a:t>Please read the disclaimer at the end of this document</a:t>
            </a:r>
            <a:endParaRPr lang="en-US" sz="600" i="1">
              <a:solidFill>
                <a:srgbClr val="231F20"/>
              </a:solidFill>
              <a:latin typeface="Century Gothic" panose="020B0502020202020204" pitchFamily="34" charset="0"/>
            </a:endParaRPr>
          </a:p>
        </p:txBody>
      </p:sp>
      <p:cxnSp>
        <p:nvCxnSpPr>
          <p:cNvPr id="4" name="Connettore 1 9">
            <a:extLst>
              <a:ext uri="{FF2B5EF4-FFF2-40B4-BE49-F238E27FC236}">
                <a16:creationId xmlns:a16="http://schemas.microsoft.com/office/drawing/2014/main" id="{F8326ED0-79AA-446A-86BF-F83117E43B34}"/>
              </a:ext>
            </a:extLst>
          </p:cNvPr>
          <p:cNvCxnSpPr/>
          <p:nvPr userDrawn="1"/>
        </p:nvCxnSpPr>
        <p:spPr>
          <a:xfrm>
            <a:off x="434779" y="6415619"/>
            <a:ext cx="8275320" cy="0"/>
          </a:xfrm>
          <a:prstGeom prst="line">
            <a:avLst/>
          </a:prstGeom>
          <a:ln w="19050">
            <a:solidFill>
              <a:srgbClr val="346094"/>
            </a:solidFill>
          </a:ln>
          <a:effectLst/>
        </p:spPr>
        <p:style>
          <a:lnRef idx="2">
            <a:schemeClr val="accent1"/>
          </a:lnRef>
          <a:fillRef idx="0">
            <a:schemeClr val="accent1"/>
          </a:fillRef>
          <a:effectRef idx="1">
            <a:schemeClr val="accent1"/>
          </a:effectRef>
          <a:fontRef idx="minor">
            <a:schemeClr val="tx1"/>
          </a:fontRef>
        </p:style>
      </p:cxnSp>
      <p:pic>
        <p:nvPicPr>
          <p:cNvPr id="6" name="Immagine 8">
            <a:extLst>
              <a:ext uri="{FF2B5EF4-FFF2-40B4-BE49-F238E27FC236}">
                <a16:creationId xmlns:a16="http://schemas.microsoft.com/office/drawing/2014/main" id="{D7001613-735C-4132-8253-F335369B6F8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391400" y="6433594"/>
            <a:ext cx="1327150" cy="40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468" descr="Icon&#10;&#10;Description automatically generated">
            <a:extLst>
              <a:ext uri="{FF2B5EF4-FFF2-40B4-BE49-F238E27FC236}">
                <a16:creationId xmlns:a16="http://schemas.microsoft.com/office/drawing/2014/main" id="{A21095F9-F98F-4613-8B69-77432C85CA93}"/>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108950" y="187325"/>
            <a:ext cx="75565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olo 1"/>
          <p:cNvSpPr>
            <a:spLocks noGrp="1"/>
          </p:cNvSpPr>
          <p:nvPr>
            <p:ph type="title"/>
          </p:nvPr>
        </p:nvSpPr>
        <p:spPr>
          <a:xfrm>
            <a:off x="434779" y="184577"/>
            <a:ext cx="8275320" cy="365760"/>
          </a:xfrm>
        </p:spPr>
        <p:txBody>
          <a:bodyPr anchor="t"/>
          <a:lstStyle>
            <a:lvl1pPr>
              <a:lnSpc>
                <a:spcPct val="110000"/>
              </a:lnSpc>
              <a:defRPr sz="1350" b="1" i="0">
                <a:solidFill>
                  <a:srgbClr val="004F86"/>
                </a:solidFill>
                <a:latin typeface="Century Gothic" charset="0"/>
                <a:ea typeface="Century Gothic" charset="0"/>
                <a:cs typeface="Century Gothic" charset="0"/>
              </a:defRPr>
            </a:lvl1pPr>
          </a:lstStyle>
          <a:p>
            <a:r>
              <a:rPr lang="en-US"/>
              <a:t>Click to edit Master title style</a:t>
            </a:r>
            <a:endParaRPr lang="it-IT" dirty="0"/>
          </a:p>
        </p:txBody>
      </p:sp>
      <p:sp>
        <p:nvSpPr>
          <p:cNvPr id="3" name="Segnaposto contenuto 2"/>
          <p:cNvSpPr>
            <a:spLocks noGrp="1"/>
          </p:cNvSpPr>
          <p:nvPr>
            <p:ph idx="1"/>
          </p:nvPr>
        </p:nvSpPr>
        <p:spPr>
          <a:xfrm>
            <a:off x="434779" y="1163560"/>
            <a:ext cx="8275320" cy="4913647"/>
          </a:xfrm>
        </p:spPr>
        <p:txBody>
          <a:bodyPr/>
          <a:lstStyle>
            <a:lvl1pPr>
              <a:defRPr sz="750">
                <a:solidFill>
                  <a:srgbClr val="231F20"/>
                </a:solidFill>
                <a:latin typeface="Century Gothic" panose="020B0502020202020204" pitchFamily="34" charset="0"/>
                <a:ea typeface="Century Gothic" panose="020B0502020202020204" pitchFamily="34" charset="0"/>
                <a:cs typeface="Arial" charset="0"/>
              </a:defRPr>
            </a:lvl1pPr>
            <a:lvl2pPr>
              <a:defRPr sz="750">
                <a:solidFill>
                  <a:srgbClr val="231F20"/>
                </a:solidFill>
                <a:latin typeface="Century Gothic" panose="020B0502020202020204" pitchFamily="34" charset="0"/>
                <a:ea typeface="Century Gothic" panose="020B0502020202020204" pitchFamily="34" charset="0"/>
                <a:cs typeface="Arial" charset="0"/>
              </a:defRPr>
            </a:lvl2pPr>
            <a:lvl3pPr>
              <a:defRPr sz="750">
                <a:solidFill>
                  <a:srgbClr val="231F20"/>
                </a:solidFill>
                <a:latin typeface="Century Gothic" panose="020B0502020202020204" pitchFamily="34" charset="0"/>
                <a:ea typeface="Century Gothic" panose="020B0502020202020204" pitchFamily="34" charset="0"/>
                <a:cs typeface="Arial" charset="0"/>
              </a:defRPr>
            </a:lvl3pPr>
            <a:lvl4pPr>
              <a:defRPr sz="750">
                <a:solidFill>
                  <a:srgbClr val="231F20"/>
                </a:solidFill>
                <a:latin typeface="Century Gothic" panose="020B0502020202020204" pitchFamily="34" charset="0"/>
                <a:ea typeface="Century Gothic" panose="020B0502020202020204" pitchFamily="34" charset="0"/>
                <a:cs typeface="Arial" charset="0"/>
              </a:defRPr>
            </a:lvl4pPr>
            <a:lvl5pPr>
              <a:defRPr sz="750">
                <a:solidFill>
                  <a:srgbClr val="231F20"/>
                </a:solidFill>
                <a:latin typeface="Century Gothic" panose="020B0502020202020204" pitchFamily="34" charset="0"/>
                <a:ea typeface="Century Gothic" panose="020B0502020202020204" pitchFamily="34" charset="0"/>
                <a:cs typeface="Arial" charset="0"/>
              </a:defRPr>
            </a:lvl5p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8" name="Date Placeholder 13">
            <a:extLst>
              <a:ext uri="{FF2B5EF4-FFF2-40B4-BE49-F238E27FC236}">
                <a16:creationId xmlns:a16="http://schemas.microsoft.com/office/drawing/2014/main" id="{1A6F9E2F-B0A2-4154-AB1F-48CD8E77667A}"/>
              </a:ext>
            </a:extLst>
          </p:cNvPr>
          <p:cNvSpPr>
            <a:spLocks noGrp="1"/>
          </p:cNvSpPr>
          <p:nvPr>
            <p:ph type="dt" sz="half" idx="10"/>
          </p:nvPr>
        </p:nvSpPr>
        <p:spPr>
          <a:xfrm>
            <a:off x="628650" y="6415620"/>
            <a:ext cx="2057400" cy="365125"/>
          </a:xfrm>
        </p:spPr>
        <p:txBody>
          <a:bodyPr/>
          <a:lstStyle>
            <a:lvl1pPr>
              <a:defRPr/>
            </a:lvl1pPr>
          </a:lstStyle>
          <a:p>
            <a:pPr>
              <a:defRPr/>
            </a:pPr>
            <a:endParaRPr lang="en-US"/>
          </a:p>
        </p:txBody>
      </p:sp>
    </p:spTree>
    <p:extLst>
      <p:ext uri="{BB962C8B-B14F-4D97-AF65-F5344CB8AC3E}">
        <p14:creationId xmlns:p14="http://schemas.microsoft.com/office/powerpoint/2010/main" val="1955472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40.xml"/><Relationship Id="rId21" Type="http://schemas.openxmlformats.org/officeDocument/2006/relationships/slideLayout" Target="../slideLayouts/slideLayout35.xml"/><Relationship Id="rId42" Type="http://schemas.openxmlformats.org/officeDocument/2006/relationships/slideLayout" Target="../slideLayouts/slideLayout56.xml"/><Relationship Id="rId47" Type="http://schemas.openxmlformats.org/officeDocument/2006/relationships/slideLayout" Target="../slideLayouts/slideLayout61.xml"/><Relationship Id="rId63" Type="http://schemas.openxmlformats.org/officeDocument/2006/relationships/slideLayout" Target="../slideLayouts/slideLayout77.xml"/><Relationship Id="rId68" Type="http://schemas.openxmlformats.org/officeDocument/2006/relationships/slideLayout" Target="../slideLayouts/slideLayout82.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9" Type="http://schemas.openxmlformats.org/officeDocument/2006/relationships/slideLayout" Target="../slideLayouts/slideLayout43.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32" Type="http://schemas.openxmlformats.org/officeDocument/2006/relationships/slideLayout" Target="../slideLayouts/slideLayout46.xml"/><Relationship Id="rId37" Type="http://schemas.openxmlformats.org/officeDocument/2006/relationships/slideLayout" Target="../slideLayouts/slideLayout51.xml"/><Relationship Id="rId40" Type="http://schemas.openxmlformats.org/officeDocument/2006/relationships/slideLayout" Target="../slideLayouts/slideLayout54.xml"/><Relationship Id="rId45" Type="http://schemas.openxmlformats.org/officeDocument/2006/relationships/slideLayout" Target="../slideLayouts/slideLayout59.xml"/><Relationship Id="rId53" Type="http://schemas.openxmlformats.org/officeDocument/2006/relationships/slideLayout" Target="../slideLayouts/slideLayout67.xml"/><Relationship Id="rId58" Type="http://schemas.openxmlformats.org/officeDocument/2006/relationships/slideLayout" Target="../slideLayouts/slideLayout72.xml"/><Relationship Id="rId66" Type="http://schemas.openxmlformats.org/officeDocument/2006/relationships/slideLayout" Target="../slideLayouts/slideLayout80.xml"/><Relationship Id="rId5" Type="http://schemas.openxmlformats.org/officeDocument/2006/relationships/slideLayout" Target="../slideLayouts/slideLayout19.xml"/><Relationship Id="rId61" Type="http://schemas.openxmlformats.org/officeDocument/2006/relationships/slideLayout" Target="../slideLayouts/slideLayout75.xml"/><Relationship Id="rId19" Type="http://schemas.openxmlformats.org/officeDocument/2006/relationships/slideLayout" Target="../slideLayouts/slideLayout33.xml"/><Relationship Id="rId14" Type="http://schemas.openxmlformats.org/officeDocument/2006/relationships/slideLayout" Target="../slideLayouts/slideLayout28.xml"/><Relationship Id="rId22" Type="http://schemas.openxmlformats.org/officeDocument/2006/relationships/slideLayout" Target="../slideLayouts/slideLayout36.xml"/><Relationship Id="rId27" Type="http://schemas.openxmlformats.org/officeDocument/2006/relationships/slideLayout" Target="../slideLayouts/slideLayout41.xml"/><Relationship Id="rId30" Type="http://schemas.openxmlformats.org/officeDocument/2006/relationships/slideLayout" Target="../slideLayouts/slideLayout44.xml"/><Relationship Id="rId35" Type="http://schemas.openxmlformats.org/officeDocument/2006/relationships/slideLayout" Target="../slideLayouts/slideLayout49.xml"/><Relationship Id="rId43" Type="http://schemas.openxmlformats.org/officeDocument/2006/relationships/slideLayout" Target="../slideLayouts/slideLayout57.xml"/><Relationship Id="rId48" Type="http://schemas.openxmlformats.org/officeDocument/2006/relationships/slideLayout" Target="../slideLayouts/slideLayout62.xml"/><Relationship Id="rId56" Type="http://schemas.openxmlformats.org/officeDocument/2006/relationships/slideLayout" Target="../slideLayouts/slideLayout70.xml"/><Relationship Id="rId64" Type="http://schemas.openxmlformats.org/officeDocument/2006/relationships/slideLayout" Target="../slideLayouts/slideLayout78.xml"/><Relationship Id="rId69" Type="http://schemas.openxmlformats.org/officeDocument/2006/relationships/slideLayout" Target="../slideLayouts/slideLayout83.xml"/><Relationship Id="rId8" Type="http://schemas.openxmlformats.org/officeDocument/2006/relationships/slideLayout" Target="../slideLayouts/slideLayout22.xml"/><Relationship Id="rId51" Type="http://schemas.openxmlformats.org/officeDocument/2006/relationships/slideLayout" Target="../slideLayouts/slideLayout65.xml"/><Relationship Id="rId3" Type="http://schemas.openxmlformats.org/officeDocument/2006/relationships/slideLayout" Target="../slideLayouts/slideLayout17.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slideLayout" Target="../slideLayouts/slideLayout39.xml"/><Relationship Id="rId33" Type="http://schemas.openxmlformats.org/officeDocument/2006/relationships/slideLayout" Target="../slideLayouts/slideLayout47.xml"/><Relationship Id="rId38" Type="http://schemas.openxmlformats.org/officeDocument/2006/relationships/slideLayout" Target="../slideLayouts/slideLayout52.xml"/><Relationship Id="rId46" Type="http://schemas.openxmlformats.org/officeDocument/2006/relationships/slideLayout" Target="../slideLayouts/slideLayout60.xml"/><Relationship Id="rId59" Type="http://schemas.openxmlformats.org/officeDocument/2006/relationships/slideLayout" Target="../slideLayouts/slideLayout73.xml"/><Relationship Id="rId67" Type="http://schemas.openxmlformats.org/officeDocument/2006/relationships/slideLayout" Target="../slideLayouts/slideLayout81.xml"/><Relationship Id="rId20" Type="http://schemas.openxmlformats.org/officeDocument/2006/relationships/slideLayout" Target="../slideLayouts/slideLayout34.xml"/><Relationship Id="rId41" Type="http://schemas.openxmlformats.org/officeDocument/2006/relationships/slideLayout" Target="../slideLayouts/slideLayout55.xml"/><Relationship Id="rId54" Type="http://schemas.openxmlformats.org/officeDocument/2006/relationships/slideLayout" Target="../slideLayouts/slideLayout68.xml"/><Relationship Id="rId62" Type="http://schemas.openxmlformats.org/officeDocument/2006/relationships/slideLayout" Target="../slideLayouts/slideLayout76.xml"/><Relationship Id="rId70"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28" Type="http://schemas.openxmlformats.org/officeDocument/2006/relationships/slideLayout" Target="../slideLayouts/slideLayout42.xml"/><Relationship Id="rId36" Type="http://schemas.openxmlformats.org/officeDocument/2006/relationships/slideLayout" Target="../slideLayouts/slideLayout50.xml"/><Relationship Id="rId49" Type="http://schemas.openxmlformats.org/officeDocument/2006/relationships/slideLayout" Target="../slideLayouts/slideLayout63.xml"/><Relationship Id="rId57" Type="http://schemas.openxmlformats.org/officeDocument/2006/relationships/slideLayout" Target="../slideLayouts/slideLayout71.xml"/><Relationship Id="rId10" Type="http://schemas.openxmlformats.org/officeDocument/2006/relationships/slideLayout" Target="../slideLayouts/slideLayout24.xml"/><Relationship Id="rId31" Type="http://schemas.openxmlformats.org/officeDocument/2006/relationships/slideLayout" Target="../slideLayouts/slideLayout45.xml"/><Relationship Id="rId44" Type="http://schemas.openxmlformats.org/officeDocument/2006/relationships/slideLayout" Target="../slideLayouts/slideLayout58.xml"/><Relationship Id="rId52" Type="http://schemas.openxmlformats.org/officeDocument/2006/relationships/slideLayout" Target="../slideLayouts/slideLayout66.xml"/><Relationship Id="rId60" Type="http://schemas.openxmlformats.org/officeDocument/2006/relationships/slideLayout" Target="../slideLayouts/slideLayout74.xml"/><Relationship Id="rId65" Type="http://schemas.openxmlformats.org/officeDocument/2006/relationships/slideLayout" Target="../slideLayouts/slideLayout79.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9" Type="http://schemas.openxmlformats.org/officeDocument/2006/relationships/slideLayout" Target="../slideLayouts/slideLayout53.xml"/><Relationship Id="rId34" Type="http://schemas.openxmlformats.org/officeDocument/2006/relationships/slideLayout" Target="../slideLayouts/slideLayout48.xml"/><Relationship Id="rId50" Type="http://schemas.openxmlformats.org/officeDocument/2006/relationships/slideLayout" Target="../slideLayouts/slideLayout64.xml"/><Relationship Id="rId55" Type="http://schemas.openxmlformats.org/officeDocument/2006/relationships/slideLayout" Target="../slideLayouts/slideLayout6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91.xml"/><Relationship Id="rId13" Type="http://schemas.openxmlformats.org/officeDocument/2006/relationships/slideLayout" Target="../slideLayouts/slideLayout96.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slideLayout" Target="../slideLayouts/slideLayout95.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5" Type="http://schemas.openxmlformats.org/officeDocument/2006/relationships/image" Target="../media/image15.gif"/><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99.xml"/><Relationship Id="rId7" Type="http://schemas.openxmlformats.org/officeDocument/2006/relationships/theme" Target="../theme/theme4.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5" Type="http://schemas.openxmlformats.org/officeDocument/2006/relationships/slideLayout" Target="../slideLayouts/slideLayout101.xml"/><Relationship Id="rId4" Type="http://schemas.openxmlformats.org/officeDocument/2006/relationships/slideLayout" Target="../slideLayouts/slideLayout10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CasellaDiTesto 9">
            <a:extLst>
              <a:ext uri="{FF2B5EF4-FFF2-40B4-BE49-F238E27FC236}">
                <a16:creationId xmlns:a16="http://schemas.microsoft.com/office/drawing/2014/main" id="{4BD1B4FE-1377-ED68-20AF-B11307673FCD}"/>
              </a:ext>
            </a:extLst>
          </p:cNvPr>
          <p:cNvSpPr txBox="1"/>
          <p:nvPr/>
        </p:nvSpPr>
        <p:spPr>
          <a:xfrm>
            <a:off x="8701109" y="699174"/>
            <a:ext cx="253310" cy="164023"/>
          </a:xfrm>
          <a:prstGeom prst="rect">
            <a:avLst/>
          </a:prstGeom>
        </p:spPr>
        <p:txBody>
          <a:bodyPr vert="horz" wrap="square" lIns="0" tIns="6354" rIns="0" bIns="0" rtlCol="0">
            <a:spAutoFit/>
          </a:bodyPr>
          <a:lstStyle>
            <a:defPPr>
              <a:defRPr kern="0"/>
            </a:defPPr>
            <a:lvl1pPr marL="12700">
              <a:lnSpc>
                <a:spcPct val="100000"/>
              </a:lnSpc>
              <a:spcBef>
                <a:spcPts val="110"/>
              </a:spcBef>
              <a:defRPr sz="2250" spc="-25">
                <a:solidFill>
                  <a:srgbClr val="575756"/>
                </a:solidFill>
                <a:latin typeface="Century Gothic"/>
                <a:cs typeface="Century Gothic"/>
              </a:defRPr>
            </a:lvl1pPr>
          </a:lstStyle>
          <a:p>
            <a:pPr lvl="0" algn="ctr"/>
            <a:fld id="{B50A3FFD-0F07-4F2C-BA94-4D226CCE0E98}" type="slidenum">
              <a:rPr lang="it-IT" sz="1024" smtClean="0"/>
              <a:pPr lvl="0" algn="ctr"/>
              <a:t>‹#›</a:t>
            </a:fld>
            <a:endParaRPr lang="it-IT" sz="1024" dirty="0"/>
          </a:p>
        </p:txBody>
      </p:sp>
      <p:sp>
        <p:nvSpPr>
          <p:cNvPr id="2" name="object 4">
            <a:extLst>
              <a:ext uri="{FF2B5EF4-FFF2-40B4-BE49-F238E27FC236}">
                <a16:creationId xmlns:a16="http://schemas.microsoft.com/office/drawing/2014/main" id="{ADDA966F-3024-8C57-0B89-FBDC25CCF205}"/>
              </a:ext>
            </a:extLst>
          </p:cNvPr>
          <p:cNvSpPr/>
          <p:nvPr/>
        </p:nvSpPr>
        <p:spPr>
          <a:xfrm>
            <a:off x="8739064" y="400024"/>
            <a:ext cx="200612" cy="195613"/>
          </a:xfrm>
          <a:custGeom>
            <a:avLst/>
            <a:gdLst/>
            <a:ahLst/>
            <a:cxnLst/>
            <a:rect l="l" t="t" r="r" b="b"/>
            <a:pathLst>
              <a:path w="330834" h="322580">
                <a:moveTo>
                  <a:pt x="165345" y="0"/>
                </a:moveTo>
                <a:lnTo>
                  <a:pt x="132173" y="100750"/>
                </a:lnTo>
                <a:lnTo>
                  <a:pt x="32731" y="63809"/>
                </a:lnTo>
                <a:lnTo>
                  <a:pt x="90876" y="152539"/>
                </a:lnTo>
                <a:lnTo>
                  <a:pt x="0" y="207271"/>
                </a:lnTo>
                <a:lnTo>
                  <a:pt x="105588" y="217176"/>
                </a:lnTo>
                <a:lnTo>
                  <a:pt x="91735" y="322346"/>
                </a:lnTo>
                <a:lnTo>
                  <a:pt x="165324" y="245961"/>
                </a:lnTo>
                <a:lnTo>
                  <a:pt x="238882" y="322367"/>
                </a:lnTo>
                <a:lnTo>
                  <a:pt x="225071" y="217218"/>
                </a:lnTo>
                <a:lnTo>
                  <a:pt x="330618" y="207313"/>
                </a:lnTo>
                <a:lnTo>
                  <a:pt x="239804" y="152613"/>
                </a:lnTo>
                <a:lnTo>
                  <a:pt x="297938" y="63861"/>
                </a:lnTo>
                <a:lnTo>
                  <a:pt x="198496" y="100750"/>
                </a:lnTo>
                <a:lnTo>
                  <a:pt x="165345" y="0"/>
                </a:lnTo>
                <a:close/>
              </a:path>
            </a:pathLst>
          </a:custGeom>
          <a:solidFill>
            <a:srgbClr val="A6BECF"/>
          </a:solidFill>
        </p:spPr>
        <p:txBody>
          <a:bodyPr wrap="square" lIns="0" tIns="0" rIns="0" bIns="0" rtlCol="0"/>
          <a:lstStyle/>
          <a:p>
            <a:endParaRPr/>
          </a:p>
        </p:txBody>
      </p:sp>
      <p:sp>
        <p:nvSpPr>
          <p:cNvPr id="3" name="object 6">
            <a:extLst>
              <a:ext uri="{FF2B5EF4-FFF2-40B4-BE49-F238E27FC236}">
                <a16:creationId xmlns:a16="http://schemas.microsoft.com/office/drawing/2014/main" id="{09FDAFA8-3ED4-64F4-B41D-4DC8AD249896}"/>
              </a:ext>
            </a:extLst>
          </p:cNvPr>
          <p:cNvSpPr/>
          <p:nvPr/>
        </p:nvSpPr>
        <p:spPr>
          <a:xfrm>
            <a:off x="8684345" y="690777"/>
            <a:ext cx="303420" cy="0"/>
          </a:xfrm>
          <a:custGeom>
            <a:avLst/>
            <a:gdLst/>
            <a:ahLst/>
            <a:cxnLst/>
            <a:rect l="l" t="t" r="r" b="b"/>
            <a:pathLst>
              <a:path w="500380">
                <a:moveTo>
                  <a:pt x="0" y="0"/>
                </a:moveTo>
                <a:lnTo>
                  <a:pt x="500257" y="0"/>
                </a:lnTo>
              </a:path>
            </a:pathLst>
          </a:custGeom>
          <a:ln w="9570">
            <a:solidFill>
              <a:srgbClr val="A6BECF"/>
            </a:solidFill>
          </a:ln>
        </p:spPr>
        <p:txBody>
          <a:bodyPr wrap="square" lIns="0" tIns="0" rIns="0" bIns="0" rtlCol="0"/>
          <a:lstStyle/>
          <a:p>
            <a:endParaRPr/>
          </a:p>
        </p:txBody>
      </p:sp>
    </p:spTree>
    <p:extLst>
      <p:ext uri="{BB962C8B-B14F-4D97-AF65-F5344CB8AC3E}">
        <p14:creationId xmlns:p14="http://schemas.microsoft.com/office/powerpoint/2010/main" val="292259182"/>
      </p:ext>
    </p:extLst>
  </p:cSld>
  <p:clrMap bg1="lt1" tx1="dk1" bg2="lt2" tx2="dk2" accent1="accent1" accent2="accent2" accent3="accent3" accent4="accent4" accent5="accent5" accent6="accent6" hlink="hlink" folHlink="folHlink"/>
  <p:sldLayoutIdLst>
    <p:sldLayoutId id="2147486025" r:id="rId1"/>
    <p:sldLayoutId id="2147486026" r:id="rId2"/>
    <p:sldLayoutId id="2147486027" r:id="rId3"/>
    <p:sldLayoutId id="2147486028" r:id="rId4"/>
    <p:sldLayoutId id="2147486029" r:id="rId5"/>
    <p:sldLayoutId id="2147486030" r:id="rId6"/>
    <p:sldLayoutId id="2147486031" r:id="rId7"/>
    <p:sldLayoutId id="2147486032" r:id="rId8"/>
    <p:sldLayoutId id="2147486033" r:id="rId9"/>
    <p:sldLayoutId id="2147486036" r:id="rId10"/>
    <p:sldLayoutId id="2147486037" r:id="rId11"/>
    <p:sldLayoutId id="2147486038" r:id="rId12"/>
    <p:sldLayoutId id="2147486039" r:id="rId13"/>
    <p:sldLayoutId id="2147486040" r:id="rId14"/>
  </p:sldLayoutIdLst>
  <p:hf hdr="0" ftr="0" dt="0"/>
  <p:txStyles>
    <p:titleStyle>
      <a:lvl1pPr algn="l" defTabSz="415952" rtl="0" eaLnBrk="1" latinLnBrk="0" hangingPunct="1">
        <a:lnSpc>
          <a:spcPct val="90000"/>
        </a:lnSpc>
        <a:spcBef>
          <a:spcPct val="0"/>
        </a:spcBef>
        <a:buNone/>
        <a:defRPr sz="2001" kern="1200">
          <a:solidFill>
            <a:schemeClr val="tx1"/>
          </a:solidFill>
          <a:latin typeface="+mj-lt"/>
          <a:ea typeface="+mj-ea"/>
          <a:cs typeface="+mj-cs"/>
        </a:defRPr>
      </a:lvl1pPr>
    </p:titleStyle>
    <p:bodyStyle>
      <a:lvl1pPr marL="103989" indent="-103989" algn="l" defTabSz="415952" rtl="0" eaLnBrk="1" latinLnBrk="0" hangingPunct="1">
        <a:lnSpc>
          <a:spcPct val="90000"/>
        </a:lnSpc>
        <a:spcBef>
          <a:spcPts val="455"/>
        </a:spcBef>
        <a:buFont typeface="Arial" panose="020B0604020202020204" pitchFamily="34" charset="0"/>
        <a:buChar char="•"/>
        <a:defRPr sz="1273" kern="1200">
          <a:solidFill>
            <a:schemeClr val="tx1"/>
          </a:solidFill>
          <a:latin typeface="+mn-lt"/>
          <a:ea typeface="+mn-ea"/>
          <a:cs typeface="+mn-cs"/>
        </a:defRPr>
      </a:lvl1pPr>
      <a:lvl2pPr marL="311964" indent="-103989" algn="l" defTabSz="415952" rtl="0" eaLnBrk="1" latinLnBrk="0" hangingPunct="1">
        <a:lnSpc>
          <a:spcPct val="90000"/>
        </a:lnSpc>
        <a:spcBef>
          <a:spcPts val="227"/>
        </a:spcBef>
        <a:buFont typeface="Arial" panose="020B0604020202020204" pitchFamily="34" charset="0"/>
        <a:buChar char="•"/>
        <a:defRPr sz="1092" kern="1200">
          <a:solidFill>
            <a:schemeClr val="tx1"/>
          </a:solidFill>
          <a:latin typeface="+mn-lt"/>
          <a:ea typeface="+mn-ea"/>
          <a:cs typeface="+mn-cs"/>
        </a:defRPr>
      </a:lvl2pPr>
      <a:lvl3pPr marL="519940" indent="-103989" algn="l" defTabSz="415952" rtl="0" eaLnBrk="1" latinLnBrk="0" hangingPunct="1">
        <a:lnSpc>
          <a:spcPct val="90000"/>
        </a:lnSpc>
        <a:spcBef>
          <a:spcPts val="227"/>
        </a:spcBef>
        <a:buFont typeface="Arial" panose="020B0604020202020204" pitchFamily="34" charset="0"/>
        <a:buChar char="•"/>
        <a:defRPr sz="910" kern="1200">
          <a:solidFill>
            <a:schemeClr val="tx1"/>
          </a:solidFill>
          <a:latin typeface="+mn-lt"/>
          <a:ea typeface="+mn-ea"/>
          <a:cs typeface="+mn-cs"/>
        </a:defRPr>
      </a:lvl3pPr>
      <a:lvl4pPr marL="727916" indent="-103989" algn="l" defTabSz="415952"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4pPr>
      <a:lvl5pPr marL="935893" indent="-103989" algn="l" defTabSz="415952"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5pPr>
      <a:lvl6pPr marL="1143869" indent="-103989" algn="l" defTabSz="415952"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6pPr>
      <a:lvl7pPr marL="1351843" indent="-103989" algn="l" defTabSz="415952"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7pPr>
      <a:lvl8pPr marL="1559821" indent="-103989" algn="l" defTabSz="415952"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8pPr>
      <a:lvl9pPr marL="1767797" indent="-103989" algn="l" defTabSz="415952"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9pPr>
    </p:bodyStyle>
    <p:otherStyle>
      <a:defPPr>
        <a:defRPr lang="it-IT"/>
      </a:defPPr>
      <a:lvl1pPr marL="0" algn="l" defTabSz="415952" rtl="0" eaLnBrk="1" latinLnBrk="0" hangingPunct="1">
        <a:defRPr sz="819" kern="1200">
          <a:solidFill>
            <a:schemeClr val="tx1"/>
          </a:solidFill>
          <a:latin typeface="+mn-lt"/>
          <a:ea typeface="+mn-ea"/>
          <a:cs typeface="+mn-cs"/>
        </a:defRPr>
      </a:lvl1pPr>
      <a:lvl2pPr marL="207977" algn="l" defTabSz="415952" rtl="0" eaLnBrk="1" latinLnBrk="0" hangingPunct="1">
        <a:defRPr sz="819" kern="1200">
          <a:solidFill>
            <a:schemeClr val="tx1"/>
          </a:solidFill>
          <a:latin typeface="+mn-lt"/>
          <a:ea typeface="+mn-ea"/>
          <a:cs typeface="+mn-cs"/>
        </a:defRPr>
      </a:lvl2pPr>
      <a:lvl3pPr marL="415952" algn="l" defTabSz="415952" rtl="0" eaLnBrk="1" latinLnBrk="0" hangingPunct="1">
        <a:defRPr sz="819" kern="1200">
          <a:solidFill>
            <a:schemeClr val="tx1"/>
          </a:solidFill>
          <a:latin typeface="+mn-lt"/>
          <a:ea typeface="+mn-ea"/>
          <a:cs typeface="+mn-cs"/>
        </a:defRPr>
      </a:lvl3pPr>
      <a:lvl4pPr marL="623928" algn="l" defTabSz="415952" rtl="0" eaLnBrk="1" latinLnBrk="0" hangingPunct="1">
        <a:defRPr sz="819" kern="1200">
          <a:solidFill>
            <a:schemeClr val="tx1"/>
          </a:solidFill>
          <a:latin typeface="+mn-lt"/>
          <a:ea typeface="+mn-ea"/>
          <a:cs typeface="+mn-cs"/>
        </a:defRPr>
      </a:lvl4pPr>
      <a:lvl5pPr marL="831903" algn="l" defTabSz="415952" rtl="0" eaLnBrk="1" latinLnBrk="0" hangingPunct="1">
        <a:defRPr sz="819" kern="1200">
          <a:solidFill>
            <a:schemeClr val="tx1"/>
          </a:solidFill>
          <a:latin typeface="+mn-lt"/>
          <a:ea typeface="+mn-ea"/>
          <a:cs typeface="+mn-cs"/>
        </a:defRPr>
      </a:lvl5pPr>
      <a:lvl6pPr marL="1039881" algn="l" defTabSz="415952" rtl="0" eaLnBrk="1" latinLnBrk="0" hangingPunct="1">
        <a:defRPr sz="819" kern="1200">
          <a:solidFill>
            <a:schemeClr val="tx1"/>
          </a:solidFill>
          <a:latin typeface="+mn-lt"/>
          <a:ea typeface="+mn-ea"/>
          <a:cs typeface="+mn-cs"/>
        </a:defRPr>
      </a:lvl6pPr>
      <a:lvl7pPr marL="1247857" algn="l" defTabSz="415952" rtl="0" eaLnBrk="1" latinLnBrk="0" hangingPunct="1">
        <a:defRPr sz="819" kern="1200">
          <a:solidFill>
            <a:schemeClr val="tx1"/>
          </a:solidFill>
          <a:latin typeface="+mn-lt"/>
          <a:ea typeface="+mn-ea"/>
          <a:cs typeface="+mn-cs"/>
        </a:defRPr>
      </a:lvl7pPr>
      <a:lvl8pPr marL="1455833" algn="l" defTabSz="415952" rtl="0" eaLnBrk="1" latinLnBrk="0" hangingPunct="1">
        <a:defRPr sz="819" kern="1200">
          <a:solidFill>
            <a:schemeClr val="tx1"/>
          </a:solidFill>
          <a:latin typeface="+mn-lt"/>
          <a:ea typeface="+mn-ea"/>
          <a:cs typeface="+mn-cs"/>
        </a:defRPr>
      </a:lvl8pPr>
      <a:lvl9pPr marL="1663809" algn="l" defTabSz="415952" rtl="0" eaLnBrk="1" latinLnBrk="0" hangingPunct="1">
        <a:defRPr sz="81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562" userDrawn="1">
          <p15:clr>
            <a:srgbClr val="F26B43"/>
          </p15:clr>
        </p15:guide>
        <p15:guide id="2" pos="4750" userDrawn="1">
          <p15:clr>
            <a:srgbClr val="F26B43"/>
          </p15:clr>
        </p15:guide>
        <p15:guide id="3" pos="645"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
        <p:nvSpPr>
          <p:cNvPr id="2" name="exstream_shape42"/>
          <p:cNvSpPr>
            <a:spLocks noChangeArrowheads="1"/>
          </p:cNvSpPr>
          <p:nvPr userDrawn="1"/>
        </p:nvSpPr>
        <p:spPr bwMode="auto">
          <a:xfrm>
            <a:off x="336687" y="6537960"/>
            <a:ext cx="8229600" cy="161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dash"/>
                <a:miter lim="800000"/>
                <a:headEnd/>
                <a:tailEnd/>
              </a14:hiddenLine>
            </a:ext>
          </a:extLst>
        </p:spPr>
        <p:txBody>
          <a:bodyPr lIns="0" tIns="0" rIns="0" bIns="0" anchor="b"/>
          <a:lstStyle/>
          <a:p>
            <a:pPr defTabSz="201721" fontAlgn="base">
              <a:spcBef>
                <a:spcPct val="0"/>
              </a:spcBef>
              <a:spcAft>
                <a:spcPct val="0"/>
              </a:spcAft>
            </a:pPr>
            <a:r>
              <a:rPr lang="en-US" sz="750" b="1" dirty="0">
                <a:solidFill>
                  <a:srgbClr val="000000"/>
                </a:solidFill>
                <a:latin typeface="Arial Narrow" panose="020B0606020202030204" pitchFamily="34" charset="0"/>
              </a:rPr>
              <a:t>For Financial Professional Use Only / Not for Intended for Retail Investors or Distribution to the Public</a:t>
            </a:r>
            <a:endParaRPr lang="en-US" sz="750" b="1" dirty="0">
              <a:solidFill>
                <a:srgbClr val="CC0066"/>
              </a:solidFill>
              <a:latin typeface="Arial Narrow" panose="020B0606020202030204" pitchFamily="34" charset="0"/>
            </a:endParaRPr>
          </a:p>
        </p:txBody>
      </p:sp>
    </p:spTree>
    <p:extLst>
      <p:ext uri="{BB962C8B-B14F-4D97-AF65-F5344CB8AC3E}">
        <p14:creationId xmlns:p14="http://schemas.microsoft.com/office/powerpoint/2010/main" val="3978484564"/>
      </p:ext>
    </p:extLst>
  </p:cSld>
  <p:clrMap bg1="lt1" tx1="dk1" bg2="lt2" tx2="dk2" accent1="accent1" accent2="accent2" accent3="accent3" accent4="accent4" accent5="accent5" accent6="accent6" hlink="hlink" folHlink="folHlink"/>
  <p:sldLayoutIdLst>
    <p:sldLayoutId id="2147486042" r:id="rId1"/>
    <p:sldLayoutId id="2147486043" r:id="rId2"/>
    <p:sldLayoutId id="2147486044" r:id="rId3"/>
    <p:sldLayoutId id="2147486045" r:id="rId4"/>
    <p:sldLayoutId id="2147486046" r:id="rId5"/>
    <p:sldLayoutId id="2147486047" r:id="rId6"/>
    <p:sldLayoutId id="2147486048" r:id="rId7"/>
    <p:sldLayoutId id="2147486049" r:id="rId8"/>
    <p:sldLayoutId id="2147486050" r:id="rId9"/>
    <p:sldLayoutId id="2147486051" r:id="rId10"/>
    <p:sldLayoutId id="2147486052" r:id="rId11"/>
    <p:sldLayoutId id="2147486053" r:id="rId12"/>
    <p:sldLayoutId id="2147486054" r:id="rId13"/>
    <p:sldLayoutId id="2147486055" r:id="rId14"/>
    <p:sldLayoutId id="2147486056" r:id="rId15"/>
    <p:sldLayoutId id="2147486057" r:id="rId16"/>
    <p:sldLayoutId id="2147486058" r:id="rId17"/>
    <p:sldLayoutId id="2147486059" r:id="rId18"/>
    <p:sldLayoutId id="2147486060" r:id="rId19"/>
    <p:sldLayoutId id="2147486061" r:id="rId20"/>
    <p:sldLayoutId id="2147486062" r:id="rId21"/>
    <p:sldLayoutId id="2147486063" r:id="rId22"/>
    <p:sldLayoutId id="2147486064" r:id="rId23"/>
    <p:sldLayoutId id="2147486065" r:id="rId24"/>
    <p:sldLayoutId id="2147486066" r:id="rId25"/>
    <p:sldLayoutId id="2147486067" r:id="rId26"/>
    <p:sldLayoutId id="2147486068" r:id="rId27"/>
    <p:sldLayoutId id="2147486069" r:id="rId28"/>
    <p:sldLayoutId id="2147486070" r:id="rId29"/>
    <p:sldLayoutId id="2147486071" r:id="rId30"/>
    <p:sldLayoutId id="2147486072" r:id="rId31"/>
    <p:sldLayoutId id="2147486073" r:id="rId32"/>
    <p:sldLayoutId id="2147486074" r:id="rId33"/>
    <p:sldLayoutId id="2147486075" r:id="rId34"/>
    <p:sldLayoutId id="2147486076" r:id="rId35"/>
    <p:sldLayoutId id="2147486077" r:id="rId36"/>
    <p:sldLayoutId id="2147486078" r:id="rId37"/>
    <p:sldLayoutId id="2147486079" r:id="rId38"/>
    <p:sldLayoutId id="2147486080" r:id="rId39"/>
    <p:sldLayoutId id="2147486081" r:id="rId40"/>
    <p:sldLayoutId id="2147486082" r:id="rId41"/>
    <p:sldLayoutId id="2147486083" r:id="rId42"/>
    <p:sldLayoutId id="2147486084" r:id="rId43"/>
    <p:sldLayoutId id="2147486085" r:id="rId44"/>
    <p:sldLayoutId id="2147486086" r:id="rId45"/>
    <p:sldLayoutId id="2147486087" r:id="rId46"/>
    <p:sldLayoutId id="2147486088" r:id="rId47"/>
    <p:sldLayoutId id="2147486089" r:id="rId48"/>
    <p:sldLayoutId id="2147486090" r:id="rId49"/>
    <p:sldLayoutId id="2147486091" r:id="rId50"/>
    <p:sldLayoutId id="2147486092" r:id="rId51"/>
    <p:sldLayoutId id="2147486093" r:id="rId52"/>
    <p:sldLayoutId id="2147486094" r:id="rId53"/>
    <p:sldLayoutId id="2147486095" r:id="rId54"/>
    <p:sldLayoutId id="2147486096" r:id="rId55"/>
    <p:sldLayoutId id="2147486097" r:id="rId56"/>
    <p:sldLayoutId id="2147486098" r:id="rId57"/>
    <p:sldLayoutId id="2147486099" r:id="rId58"/>
    <p:sldLayoutId id="2147486100" r:id="rId59"/>
    <p:sldLayoutId id="2147486101" r:id="rId60"/>
    <p:sldLayoutId id="2147486102" r:id="rId61"/>
    <p:sldLayoutId id="2147486103" r:id="rId62"/>
    <p:sldLayoutId id="2147486104" r:id="rId63"/>
    <p:sldLayoutId id="2147486105" r:id="rId64"/>
    <p:sldLayoutId id="2147486106" r:id="rId65"/>
    <p:sldLayoutId id="2147486107" r:id="rId66"/>
    <p:sldLayoutId id="2147486108" r:id="rId67"/>
    <p:sldLayoutId id="2147486109" r:id="rId68"/>
    <p:sldLayoutId id="2147486110" r:id="rId69"/>
  </p:sldLayoutIdLst>
  <p:hf hdr="0" ftr="0" dt="0"/>
  <p:txStyles>
    <p:titleStyle>
      <a:lvl1pPr algn="ctr" defTabSz="914415" rtl="0" eaLnBrk="1" latinLnBrk="0" hangingPunct="1">
        <a:spcBef>
          <a:spcPct val="0"/>
        </a:spcBef>
        <a:buNone/>
        <a:defRPr sz="4400" kern="1200">
          <a:solidFill>
            <a:schemeClr val="tx1"/>
          </a:solidFill>
          <a:latin typeface="+mj-lt"/>
          <a:ea typeface="+mj-ea"/>
          <a:cs typeface="+mj-cs"/>
        </a:defRPr>
      </a:lvl1pPr>
    </p:titleStyle>
    <p:bodyStyle>
      <a:lvl1pPr marL="342906" indent="-342906" algn="l" defTabSz="91441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62" indent="-285755" algn="l" defTabSz="914415"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19" indent="-228604" algn="l" defTabSz="914415"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27" indent="-228604" algn="l" defTabSz="91441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34" indent="-228604" algn="l" defTabSz="91441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42" indent="-228604" algn="l" defTabSz="91441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49" indent="-228604" algn="l" defTabSz="91441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57" indent="-228604" algn="l" defTabSz="91441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65" indent="-228604" algn="l" defTabSz="91441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15" rtl="0" eaLnBrk="1" latinLnBrk="0" hangingPunct="1">
        <a:defRPr sz="1800" kern="1200">
          <a:solidFill>
            <a:schemeClr val="tx1"/>
          </a:solidFill>
          <a:latin typeface="+mn-lt"/>
          <a:ea typeface="+mn-ea"/>
          <a:cs typeface="+mn-cs"/>
        </a:defRPr>
      </a:lvl1pPr>
      <a:lvl2pPr marL="457208" algn="l" defTabSz="914415" rtl="0" eaLnBrk="1" latinLnBrk="0" hangingPunct="1">
        <a:defRPr sz="1800" kern="1200">
          <a:solidFill>
            <a:schemeClr val="tx1"/>
          </a:solidFill>
          <a:latin typeface="+mn-lt"/>
          <a:ea typeface="+mn-ea"/>
          <a:cs typeface="+mn-cs"/>
        </a:defRPr>
      </a:lvl2pPr>
      <a:lvl3pPr marL="914415" algn="l" defTabSz="914415" rtl="0" eaLnBrk="1" latinLnBrk="0" hangingPunct="1">
        <a:defRPr sz="1800" kern="1200">
          <a:solidFill>
            <a:schemeClr val="tx1"/>
          </a:solidFill>
          <a:latin typeface="+mn-lt"/>
          <a:ea typeface="+mn-ea"/>
          <a:cs typeface="+mn-cs"/>
        </a:defRPr>
      </a:lvl3pPr>
      <a:lvl4pPr marL="1371623" algn="l" defTabSz="914415" rtl="0" eaLnBrk="1" latinLnBrk="0" hangingPunct="1">
        <a:defRPr sz="1800" kern="1200">
          <a:solidFill>
            <a:schemeClr val="tx1"/>
          </a:solidFill>
          <a:latin typeface="+mn-lt"/>
          <a:ea typeface="+mn-ea"/>
          <a:cs typeface="+mn-cs"/>
        </a:defRPr>
      </a:lvl4pPr>
      <a:lvl5pPr marL="1828830" algn="l" defTabSz="914415" rtl="0" eaLnBrk="1" latinLnBrk="0" hangingPunct="1">
        <a:defRPr sz="1800" kern="1200">
          <a:solidFill>
            <a:schemeClr val="tx1"/>
          </a:solidFill>
          <a:latin typeface="+mn-lt"/>
          <a:ea typeface="+mn-ea"/>
          <a:cs typeface="+mn-cs"/>
        </a:defRPr>
      </a:lvl5pPr>
      <a:lvl6pPr marL="2286038" algn="l" defTabSz="914415" rtl="0" eaLnBrk="1" latinLnBrk="0" hangingPunct="1">
        <a:defRPr sz="1800" kern="1200">
          <a:solidFill>
            <a:schemeClr val="tx1"/>
          </a:solidFill>
          <a:latin typeface="+mn-lt"/>
          <a:ea typeface="+mn-ea"/>
          <a:cs typeface="+mn-cs"/>
        </a:defRPr>
      </a:lvl6pPr>
      <a:lvl7pPr marL="2743246" algn="l" defTabSz="914415" rtl="0" eaLnBrk="1" latinLnBrk="0" hangingPunct="1">
        <a:defRPr sz="1800" kern="1200">
          <a:solidFill>
            <a:schemeClr val="tx1"/>
          </a:solidFill>
          <a:latin typeface="+mn-lt"/>
          <a:ea typeface="+mn-ea"/>
          <a:cs typeface="+mn-cs"/>
        </a:defRPr>
      </a:lvl7pPr>
      <a:lvl8pPr marL="3200453" algn="l" defTabSz="914415" rtl="0" eaLnBrk="1" latinLnBrk="0" hangingPunct="1">
        <a:defRPr sz="1800" kern="1200">
          <a:solidFill>
            <a:schemeClr val="tx1"/>
          </a:solidFill>
          <a:latin typeface="+mn-lt"/>
          <a:ea typeface="+mn-ea"/>
          <a:cs typeface="+mn-cs"/>
        </a:defRPr>
      </a:lvl8pPr>
      <a:lvl9pPr marL="3657661" algn="l" defTabSz="914415"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Номер слайда 1">
            <a:extLst>
              <a:ext uri="{FF2B5EF4-FFF2-40B4-BE49-F238E27FC236}">
                <a16:creationId xmlns:a16="http://schemas.microsoft.com/office/drawing/2014/main" id="{86BA8F65-D91B-4DFC-9FB3-74CC66FCB27A}"/>
              </a:ext>
            </a:extLst>
          </p:cNvPr>
          <p:cNvSpPr>
            <a:spLocks noGrp="1"/>
          </p:cNvSpPr>
          <p:nvPr>
            <p:ph type="sldNum" sz="quarter" idx="4"/>
          </p:nvPr>
        </p:nvSpPr>
        <p:spPr>
          <a:xfrm>
            <a:off x="6879981" y="6218126"/>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11BBCA-B07C-4D5B-AF7A-4A5D15F343DE}" type="slidenum">
              <a:rPr lang="ru-RU" smtClean="0"/>
              <a:pPr/>
              <a:t>‹#›</a:t>
            </a:fld>
            <a:endParaRPr lang="ru-RU"/>
          </a:p>
        </p:txBody>
      </p:sp>
    </p:spTree>
    <p:extLst>
      <p:ext uri="{BB962C8B-B14F-4D97-AF65-F5344CB8AC3E}">
        <p14:creationId xmlns:p14="http://schemas.microsoft.com/office/powerpoint/2010/main" val="3595876532"/>
      </p:ext>
    </p:extLst>
  </p:cSld>
  <p:clrMap bg1="lt1" tx1="dk1" bg2="lt2" tx2="dk2" accent1="accent1" accent2="accent2" accent3="accent3" accent4="accent4" accent5="accent5" accent6="accent6" hlink="hlink" folHlink="folHlink"/>
  <p:sldLayoutIdLst>
    <p:sldLayoutId id="2147486112" r:id="rId1"/>
    <p:sldLayoutId id="2147486113" r:id="rId2"/>
    <p:sldLayoutId id="2147486114" r:id="rId3"/>
    <p:sldLayoutId id="2147486115" r:id="rId4"/>
    <p:sldLayoutId id="2147486116" r:id="rId5"/>
    <p:sldLayoutId id="2147486117" r:id="rId6"/>
    <p:sldLayoutId id="2147486118" r:id="rId7"/>
    <p:sldLayoutId id="2147486119" r:id="rId8"/>
    <p:sldLayoutId id="2147486120" r:id="rId9"/>
    <p:sldLayoutId id="2147486121" r:id="rId10"/>
    <p:sldLayoutId id="2147486122" r:id="rId11"/>
    <p:sldLayoutId id="2147486123" r:id="rId12"/>
    <p:sldLayoutId id="2147486124" r:id="rId13"/>
  </p:sldLayoutIdLst>
  <p:hf hdr="0" ftr="0" dt="0"/>
  <p:txStyles>
    <p:titleStyle>
      <a:lvl1pPr algn="l" defTabSz="685796" rtl="0" eaLnBrk="1" latinLnBrk="0" hangingPunct="1">
        <a:lnSpc>
          <a:spcPct val="100000"/>
        </a:lnSpc>
        <a:spcBef>
          <a:spcPct val="0"/>
        </a:spcBef>
        <a:buNone/>
        <a:defRPr sz="2100" kern="1200">
          <a:solidFill>
            <a:schemeClr val="tx1"/>
          </a:solidFill>
          <a:latin typeface="+mj-lt"/>
          <a:ea typeface="+mj-ea"/>
          <a:cs typeface="+mj-cs"/>
        </a:defRPr>
      </a:lvl1pPr>
    </p:titleStyle>
    <p:bodyStyle>
      <a:lvl1pPr marL="0" indent="0" algn="l" defTabSz="685796" rtl="0" eaLnBrk="1" latinLnBrk="0" hangingPunct="1">
        <a:lnSpc>
          <a:spcPct val="70000"/>
        </a:lnSpc>
        <a:spcBef>
          <a:spcPts val="750"/>
        </a:spcBef>
        <a:buFont typeface="Arial" panose="020B0604020202020204" pitchFamily="34" charset="0"/>
        <a:buNone/>
        <a:defRPr sz="1500" kern="1200" baseline="0">
          <a:solidFill>
            <a:srgbClr val="AF3927"/>
          </a:solidFill>
          <a:latin typeface="+mn-lt"/>
          <a:ea typeface="+mn-ea"/>
          <a:cs typeface="+mn-cs"/>
        </a:defRPr>
      </a:lvl1pPr>
      <a:lvl2pPr marL="514347" indent="-171449" algn="l" defTabSz="6857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45" indent="-171449" algn="l" defTabSz="6857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43" indent="-171449" algn="l" defTabSz="68579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41" indent="-171449" algn="l" defTabSz="68579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39" indent="-171449" algn="l" defTabSz="68579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37" indent="-171449" algn="l" defTabSz="68579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35" indent="-171449" algn="l" defTabSz="68579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33" indent="-171449" algn="l" defTabSz="68579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96" rtl="0" eaLnBrk="1" latinLnBrk="0" hangingPunct="1">
        <a:defRPr sz="1350" kern="1200">
          <a:solidFill>
            <a:schemeClr val="tx1"/>
          </a:solidFill>
          <a:latin typeface="+mn-lt"/>
          <a:ea typeface="+mn-ea"/>
          <a:cs typeface="+mn-cs"/>
        </a:defRPr>
      </a:lvl1pPr>
      <a:lvl2pPr marL="342898" algn="l" defTabSz="685796" rtl="0" eaLnBrk="1" latinLnBrk="0" hangingPunct="1">
        <a:defRPr sz="1350" kern="1200">
          <a:solidFill>
            <a:schemeClr val="tx1"/>
          </a:solidFill>
          <a:latin typeface="+mn-lt"/>
          <a:ea typeface="+mn-ea"/>
          <a:cs typeface="+mn-cs"/>
        </a:defRPr>
      </a:lvl2pPr>
      <a:lvl3pPr marL="685796" algn="l" defTabSz="685796" rtl="0" eaLnBrk="1" latinLnBrk="0" hangingPunct="1">
        <a:defRPr sz="1350" kern="1200">
          <a:solidFill>
            <a:schemeClr val="tx1"/>
          </a:solidFill>
          <a:latin typeface="+mn-lt"/>
          <a:ea typeface="+mn-ea"/>
          <a:cs typeface="+mn-cs"/>
        </a:defRPr>
      </a:lvl3pPr>
      <a:lvl4pPr marL="1028694" algn="l" defTabSz="685796" rtl="0" eaLnBrk="1" latinLnBrk="0" hangingPunct="1">
        <a:defRPr sz="1350" kern="1200">
          <a:solidFill>
            <a:schemeClr val="tx1"/>
          </a:solidFill>
          <a:latin typeface="+mn-lt"/>
          <a:ea typeface="+mn-ea"/>
          <a:cs typeface="+mn-cs"/>
        </a:defRPr>
      </a:lvl4pPr>
      <a:lvl5pPr marL="1371592" algn="l" defTabSz="685796" rtl="0" eaLnBrk="1" latinLnBrk="0" hangingPunct="1">
        <a:defRPr sz="1350" kern="1200">
          <a:solidFill>
            <a:schemeClr val="tx1"/>
          </a:solidFill>
          <a:latin typeface="+mn-lt"/>
          <a:ea typeface="+mn-ea"/>
          <a:cs typeface="+mn-cs"/>
        </a:defRPr>
      </a:lvl5pPr>
      <a:lvl6pPr marL="1714490" algn="l" defTabSz="685796" rtl="0" eaLnBrk="1" latinLnBrk="0" hangingPunct="1">
        <a:defRPr sz="1350" kern="1200">
          <a:solidFill>
            <a:schemeClr val="tx1"/>
          </a:solidFill>
          <a:latin typeface="+mn-lt"/>
          <a:ea typeface="+mn-ea"/>
          <a:cs typeface="+mn-cs"/>
        </a:defRPr>
      </a:lvl6pPr>
      <a:lvl7pPr marL="2057388" algn="l" defTabSz="685796" rtl="0" eaLnBrk="1" latinLnBrk="0" hangingPunct="1">
        <a:defRPr sz="1350" kern="1200">
          <a:solidFill>
            <a:schemeClr val="tx1"/>
          </a:solidFill>
          <a:latin typeface="+mn-lt"/>
          <a:ea typeface="+mn-ea"/>
          <a:cs typeface="+mn-cs"/>
        </a:defRPr>
      </a:lvl7pPr>
      <a:lvl8pPr marL="2400286" algn="l" defTabSz="685796" rtl="0" eaLnBrk="1" latinLnBrk="0" hangingPunct="1">
        <a:defRPr sz="1350" kern="1200">
          <a:solidFill>
            <a:schemeClr val="tx1"/>
          </a:solidFill>
          <a:latin typeface="+mn-lt"/>
          <a:ea typeface="+mn-ea"/>
          <a:cs typeface="+mn-cs"/>
        </a:defRPr>
      </a:lvl8pPr>
      <a:lvl9pPr marL="2743185" algn="l" defTabSz="685796"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570">
          <p15:clr>
            <a:srgbClr val="F26B43"/>
          </p15:clr>
        </p15:guide>
        <p15:guide id="2" pos="19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CasellaDiTesto 9">
            <a:extLst>
              <a:ext uri="{FF2B5EF4-FFF2-40B4-BE49-F238E27FC236}">
                <a16:creationId xmlns:a16="http://schemas.microsoft.com/office/drawing/2014/main" id="{4BD1B4FE-1377-ED68-20AF-B11307673FCD}"/>
              </a:ext>
            </a:extLst>
          </p:cNvPr>
          <p:cNvSpPr txBox="1"/>
          <p:nvPr userDrawn="1"/>
        </p:nvSpPr>
        <p:spPr>
          <a:xfrm>
            <a:off x="8701108" y="699169"/>
            <a:ext cx="253310" cy="163831"/>
          </a:xfrm>
          <a:prstGeom prst="rect">
            <a:avLst/>
          </a:prstGeom>
        </p:spPr>
        <p:txBody>
          <a:bodyPr vert="horz" wrap="square" lIns="0" tIns="6354" rIns="0" bIns="0" rtlCol="0">
            <a:spAutoFit/>
          </a:bodyPr>
          <a:lstStyle>
            <a:defPPr>
              <a:defRPr kern="0"/>
            </a:defPPr>
            <a:lvl1pPr marL="12700">
              <a:lnSpc>
                <a:spcPct val="100000"/>
              </a:lnSpc>
              <a:spcBef>
                <a:spcPts val="110"/>
              </a:spcBef>
              <a:defRPr sz="2250" spc="-25">
                <a:solidFill>
                  <a:srgbClr val="575756"/>
                </a:solidFill>
                <a:latin typeface="Century Gothic"/>
                <a:cs typeface="Century Gothic"/>
              </a:defRPr>
            </a:lvl1pPr>
          </a:lstStyle>
          <a:p>
            <a:pPr lvl="0" algn="ctr"/>
            <a:fld id="{B50A3FFD-0F07-4F2C-BA94-4D226CCE0E98}" type="slidenum">
              <a:rPr lang="it-IT" sz="1023" smtClean="0"/>
              <a:pPr lvl="0" algn="ctr"/>
              <a:t>‹#›</a:t>
            </a:fld>
            <a:endParaRPr lang="it-IT" sz="1023" dirty="0"/>
          </a:p>
        </p:txBody>
      </p:sp>
      <p:sp>
        <p:nvSpPr>
          <p:cNvPr id="7" name="object 4">
            <a:extLst>
              <a:ext uri="{FF2B5EF4-FFF2-40B4-BE49-F238E27FC236}">
                <a16:creationId xmlns:a16="http://schemas.microsoft.com/office/drawing/2014/main" id="{235BD321-EB71-9BCC-0418-2E067EEE94E9}"/>
              </a:ext>
            </a:extLst>
          </p:cNvPr>
          <p:cNvSpPr/>
          <p:nvPr userDrawn="1"/>
        </p:nvSpPr>
        <p:spPr>
          <a:xfrm>
            <a:off x="8755010" y="400021"/>
            <a:ext cx="150475" cy="195613"/>
          </a:xfrm>
          <a:custGeom>
            <a:avLst/>
            <a:gdLst/>
            <a:ahLst/>
            <a:cxnLst/>
            <a:rect l="l" t="t" r="r" b="b"/>
            <a:pathLst>
              <a:path w="330834" h="322580">
                <a:moveTo>
                  <a:pt x="165345" y="0"/>
                </a:moveTo>
                <a:lnTo>
                  <a:pt x="132173" y="100750"/>
                </a:lnTo>
                <a:lnTo>
                  <a:pt x="32731" y="63809"/>
                </a:lnTo>
                <a:lnTo>
                  <a:pt x="90876" y="152539"/>
                </a:lnTo>
                <a:lnTo>
                  <a:pt x="0" y="207271"/>
                </a:lnTo>
                <a:lnTo>
                  <a:pt x="105588" y="217176"/>
                </a:lnTo>
                <a:lnTo>
                  <a:pt x="91735" y="322346"/>
                </a:lnTo>
                <a:lnTo>
                  <a:pt x="165324" y="245961"/>
                </a:lnTo>
                <a:lnTo>
                  <a:pt x="238882" y="322367"/>
                </a:lnTo>
                <a:lnTo>
                  <a:pt x="225071" y="217218"/>
                </a:lnTo>
                <a:lnTo>
                  <a:pt x="330618" y="207313"/>
                </a:lnTo>
                <a:lnTo>
                  <a:pt x="239804" y="152613"/>
                </a:lnTo>
                <a:lnTo>
                  <a:pt x="297938" y="63861"/>
                </a:lnTo>
                <a:lnTo>
                  <a:pt x="198496" y="100750"/>
                </a:lnTo>
                <a:lnTo>
                  <a:pt x="165345" y="0"/>
                </a:lnTo>
                <a:close/>
              </a:path>
            </a:pathLst>
          </a:custGeom>
          <a:solidFill>
            <a:srgbClr val="A6BECF"/>
          </a:solidFill>
        </p:spPr>
        <p:txBody>
          <a:bodyPr wrap="square" lIns="0" tIns="0" rIns="0" bIns="0" rtlCol="0"/>
          <a:lstStyle/>
          <a:p>
            <a:endParaRPr/>
          </a:p>
        </p:txBody>
      </p:sp>
      <p:sp>
        <p:nvSpPr>
          <p:cNvPr id="9" name="object 6">
            <a:extLst>
              <a:ext uri="{FF2B5EF4-FFF2-40B4-BE49-F238E27FC236}">
                <a16:creationId xmlns:a16="http://schemas.microsoft.com/office/drawing/2014/main" id="{3064A6DD-1B4A-7E57-F5EC-682E2AA485C8}"/>
              </a:ext>
            </a:extLst>
          </p:cNvPr>
          <p:cNvSpPr/>
          <p:nvPr userDrawn="1"/>
        </p:nvSpPr>
        <p:spPr>
          <a:xfrm>
            <a:off x="8713968" y="690777"/>
            <a:ext cx="227589" cy="0"/>
          </a:xfrm>
          <a:custGeom>
            <a:avLst/>
            <a:gdLst/>
            <a:ahLst/>
            <a:cxnLst/>
            <a:rect l="l" t="t" r="r" b="b"/>
            <a:pathLst>
              <a:path w="500380">
                <a:moveTo>
                  <a:pt x="0" y="0"/>
                </a:moveTo>
                <a:lnTo>
                  <a:pt x="500257" y="0"/>
                </a:lnTo>
              </a:path>
            </a:pathLst>
          </a:custGeom>
          <a:ln w="9570">
            <a:solidFill>
              <a:srgbClr val="A6BECF"/>
            </a:solidFill>
          </a:ln>
        </p:spPr>
        <p:txBody>
          <a:bodyPr wrap="square" lIns="0" tIns="0" rIns="0" bIns="0" rtlCol="0"/>
          <a:lstStyle/>
          <a:p>
            <a:endParaRPr/>
          </a:p>
        </p:txBody>
      </p:sp>
      <p:sp>
        <p:nvSpPr>
          <p:cNvPr id="11" name="CasellaDiTesto 10">
            <a:extLst>
              <a:ext uri="{FF2B5EF4-FFF2-40B4-BE49-F238E27FC236}">
                <a16:creationId xmlns:a16="http://schemas.microsoft.com/office/drawing/2014/main" id="{A95ED632-DD8C-A7AA-A557-774C09C9B09D}"/>
              </a:ext>
            </a:extLst>
          </p:cNvPr>
          <p:cNvSpPr txBox="1"/>
          <p:nvPr userDrawn="1"/>
        </p:nvSpPr>
        <p:spPr>
          <a:xfrm>
            <a:off x="239720" y="6495570"/>
            <a:ext cx="2975159" cy="176330"/>
          </a:xfrm>
          <a:prstGeom prst="rect">
            <a:avLst/>
          </a:prstGeom>
          <a:noFill/>
        </p:spPr>
        <p:txBody>
          <a:bodyPr wrap="square" rtlCol="0">
            <a:spAutoFit/>
          </a:bodyPr>
          <a:lstStyle/>
          <a:p>
            <a:r>
              <a:rPr lang="it-IT" sz="546" dirty="0">
                <a:solidFill>
                  <a:srgbClr val="000000"/>
                </a:solidFill>
                <a:latin typeface="Century Gothic" panose="020B0502020202020204" pitchFamily="34" charset="0"/>
              </a:rPr>
              <a:t>Si rimanda alle Avvertenze riportate nell’ultima pagina del presente documento</a:t>
            </a:r>
          </a:p>
        </p:txBody>
      </p:sp>
    </p:spTree>
    <p:extLst>
      <p:ext uri="{BB962C8B-B14F-4D97-AF65-F5344CB8AC3E}">
        <p14:creationId xmlns:p14="http://schemas.microsoft.com/office/powerpoint/2010/main" val="220564624"/>
      </p:ext>
    </p:extLst>
  </p:cSld>
  <p:clrMap bg1="lt1" tx1="dk1" bg2="lt2" tx2="dk2" accent1="accent1" accent2="accent2" accent3="accent3" accent4="accent4" accent5="accent5" accent6="accent6" hlink="hlink" folHlink="folHlink"/>
  <p:sldLayoutIdLst>
    <p:sldLayoutId id="2147486126" r:id="rId1"/>
    <p:sldLayoutId id="2147486127" r:id="rId2"/>
    <p:sldLayoutId id="2147486128" r:id="rId3"/>
    <p:sldLayoutId id="2147486129" r:id="rId4"/>
    <p:sldLayoutId id="2147486130" r:id="rId5"/>
    <p:sldLayoutId id="2147486131" r:id="rId6"/>
  </p:sldLayoutIdLst>
  <p:txStyles>
    <p:titleStyle>
      <a:lvl1pPr algn="l" defTabSz="415869" rtl="0" eaLnBrk="1" latinLnBrk="0" hangingPunct="1">
        <a:lnSpc>
          <a:spcPct val="90000"/>
        </a:lnSpc>
        <a:spcBef>
          <a:spcPct val="0"/>
        </a:spcBef>
        <a:buNone/>
        <a:defRPr sz="2001" kern="1200">
          <a:solidFill>
            <a:schemeClr val="tx1"/>
          </a:solidFill>
          <a:latin typeface="+mj-lt"/>
          <a:ea typeface="+mj-ea"/>
          <a:cs typeface="+mj-cs"/>
        </a:defRPr>
      </a:lvl1pPr>
    </p:titleStyle>
    <p:bodyStyle>
      <a:lvl1pPr marL="103967" indent="-103967" algn="l" defTabSz="415869" rtl="0" eaLnBrk="1" latinLnBrk="0" hangingPunct="1">
        <a:lnSpc>
          <a:spcPct val="90000"/>
        </a:lnSpc>
        <a:spcBef>
          <a:spcPts val="455"/>
        </a:spcBef>
        <a:buFont typeface="Arial" panose="020B0604020202020204" pitchFamily="34" charset="0"/>
        <a:buChar char="•"/>
        <a:defRPr sz="1273" kern="1200">
          <a:solidFill>
            <a:schemeClr val="tx1"/>
          </a:solidFill>
          <a:latin typeface="+mn-lt"/>
          <a:ea typeface="+mn-ea"/>
          <a:cs typeface="+mn-cs"/>
        </a:defRPr>
      </a:lvl1pPr>
      <a:lvl2pPr marL="311902" indent="-103967" algn="l" defTabSz="415869" rtl="0" eaLnBrk="1" latinLnBrk="0" hangingPunct="1">
        <a:lnSpc>
          <a:spcPct val="90000"/>
        </a:lnSpc>
        <a:spcBef>
          <a:spcPts val="227"/>
        </a:spcBef>
        <a:buFont typeface="Arial" panose="020B0604020202020204" pitchFamily="34" charset="0"/>
        <a:buChar char="•"/>
        <a:defRPr sz="1092" kern="1200">
          <a:solidFill>
            <a:schemeClr val="tx1"/>
          </a:solidFill>
          <a:latin typeface="+mn-lt"/>
          <a:ea typeface="+mn-ea"/>
          <a:cs typeface="+mn-cs"/>
        </a:defRPr>
      </a:lvl2pPr>
      <a:lvl3pPr marL="519836" indent="-103967" algn="l" defTabSz="415869" rtl="0" eaLnBrk="1" latinLnBrk="0" hangingPunct="1">
        <a:lnSpc>
          <a:spcPct val="90000"/>
        </a:lnSpc>
        <a:spcBef>
          <a:spcPts val="227"/>
        </a:spcBef>
        <a:buFont typeface="Arial" panose="020B0604020202020204" pitchFamily="34" charset="0"/>
        <a:buChar char="•"/>
        <a:defRPr sz="910" kern="1200">
          <a:solidFill>
            <a:schemeClr val="tx1"/>
          </a:solidFill>
          <a:latin typeface="+mn-lt"/>
          <a:ea typeface="+mn-ea"/>
          <a:cs typeface="+mn-cs"/>
        </a:defRPr>
      </a:lvl3pPr>
      <a:lvl4pPr marL="727771" indent="-103967" algn="l" defTabSz="415869"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4pPr>
      <a:lvl5pPr marL="935706" indent="-103967" algn="l" defTabSz="415869"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5pPr>
      <a:lvl6pPr marL="1143640" indent="-103967" algn="l" defTabSz="415869"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6pPr>
      <a:lvl7pPr marL="1351575" indent="-103967" algn="l" defTabSz="415869"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7pPr>
      <a:lvl8pPr marL="1559509" indent="-103967" algn="l" defTabSz="415869"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8pPr>
      <a:lvl9pPr marL="1767444" indent="-103967" algn="l" defTabSz="415869" rtl="0" eaLnBrk="1" latinLnBrk="0" hangingPunct="1">
        <a:lnSpc>
          <a:spcPct val="90000"/>
        </a:lnSpc>
        <a:spcBef>
          <a:spcPts val="227"/>
        </a:spcBef>
        <a:buFont typeface="Arial" panose="020B0604020202020204" pitchFamily="34" charset="0"/>
        <a:buChar char="•"/>
        <a:defRPr sz="819" kern="1200">
          <a:solidFill>
            <a:schemeClr val="tx1"/>
          </a:solidFill>
          <a:latin typeface="+mn-lt"/>
          <a:ea typeface="+mn-ea"/>
          <a:cs typeface="+mn-cs"/>
        </a:defRPr>
      </a:lvl9pPr>
    </p:bodyStyle>
    <p:otherStyle>
      <a:defPPr>
        <a:defRPr lang="it-IT"/>
      </a:defPPr>
      <a:lvl1pPr marL="0" algn="l" defTabSz="415869" rtl="0" eaLnBrk="1" latinLnBrk="0" hangingPunct="1">
        <a:defRPr sz="819" kern="1200">
          <a:solidFill>
            <a:schemeClr val="tx1"/>
          </a:solidFill>
          <a:latin typeface="+mn-lt"/>
          <a:ea typeface="+mn-ea"/>
          <a:cs typeface="+mn-cs"/>
        </a:defRPr>
      </a:lvl1pPr>
      <a:lvl2pPr marL="207935" algn="l" defTabSz="415869" rtl="0" eaLnBrk="1" latinLnBrk="0" hangingPunct="1">
        <a:defRPr sz="819" kern="1200">
          <a:solidFill>
            <a:schemeClr val="tx1"/>
          </a:solidFill>
          <a:latin typeface="+mn-lt"/>
          <a:ea typeface="+mn-ea"/>
          <a:cs typeface="+mn-cs"/>
        </a:defRPr>
      </a:lvl2pPr>
      <a:lvl3pPr marL="415869" algn="l" defTabSz="415869" rtl="0" eaLnBrk="1" latinLnBrk="0" hangingPunct="1">
        <a:defRPr sz="819" kern="1200">
          <a:solidFill>
            <a:schemeClr val="tx1"/>
          </a:solidFill>
          <a:latin typeface="+mn-lt"/>
          <a:ea typeface="+mn-ea"/>
          <a:cs typeface="+mn-cs"/>
        </a:defRPr>
      </a:lvl3pPr>
      <a:lvl4pPr marL="623804" algn="l" defTabSz="415869" rtl="0" eaLnBrk="1" latinLnBrk="0" hangingPunct="1">
        <a:defRPr sz="819" kern="1200">
          <a:solidFill>
            <a:schemeClr val="tx1"/>
          </a:solidFill>
          <a:latin typeface="+mn-lt"/>
          <a:ea typeface="+mn-ea"/>
          <a:cs typeface="+mn-cs"/>
        </a:defRPr>
      </a:lvl4pPr>
      <a:lvl5pPr marL="831738" algn="l" defTabSz="415869" rtl="0" eaLnBrk="1" latinLnBrk="0" hangingPunct="1">
        <a:defRPr sz="819" kern="1200">
          <a:solidFill>
            <a:schemeClr val="tx1"/>
          </a:solidFill>
          <a:latin typeface="+mn-lt"/>
          <a:ea typeface="+mn-ea"/>
          <a:cs typeface="+mn-cs"/>
        </a:defRPr>
      </a:lvl5pPr>
      <a:lvl6pPr marL="1039673" algn="l" defTabSz="415869" rtl="0" eaLnBrk="1" latinLnBrk="0" hangingPunct="1">
        <a:defRPr sz="819" kern="1200">
          <a:solidFill>
            <a:schemeClr val="tx1"/>
          </a:solidFill>
          <a:latin typeface="+mn-lt"/>
          <a:ea typeface="+mn-ea"/>
          <a:cs typeface="+mn-cs"/>
        </a:defRPr>
      </a:lvl6pPr>
      <a:lvl7pPr marL="1247607" algn="l" defTabSz="415869" rtl="0" eaLnBrk="1" latinLnBrk="0" hangingPunct="1">
        <a:defRPr sz="819" kern="1200">
          <a:solidFill>
            <a:schemeClr val="tx1"/>
          </a:solidFill>
          <a:latin typeface="+mn-lt"/>
          <a:ea typeface="+mn-ea"/>
          <a:cs typeface="+mn-cs"/>
        </a:defRPr>
      </a:lvl7pPr>
      <a:lvl8pPr marL="1455542" algn="l" defTabSz="415869" rtl="0" eaLnBrk="1" latinLnBrk="0" hangingPunct="1">
        <a:defRPr sz="819" kern="1200">
          <a:solidFill>
            <a:schemeClr val="tx1"/>
          </a:solidFill>
          <a:latin typeface="+mn-lt"/>
          <a:ea typeface="+mn-ea"/>
          <a:cs typeface="+mn-cs"/>
        </a:defRPr>
      </a:lvl8pPr>
      <a:lvl9pPr marL="1663476" algn="l" defTabSz="415869" rtl="0" eaLnBrk="1" latinLnBrk="0" hangingPunct="1">
        <a:defRPr sz="81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562">
          <p15:clr>
            <a:srgbClr val="F26B43"/>
          </p15:clr>
        </p15:guide>
        <p15:guide id="2" pos="6332">
          <p15:clr>
            <a:srgbClr val="F26B43"/>
          </p15:clr>
        </p15:guide>
        <p15:guide id="3" pos="86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8.xml"/></Relationships>
</file>

<file path=ppt/slides/_rels/slide1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88.xml"/></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88.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xml"/><Relationship Id="rId1" Type="http://schemas.openxmlformats.org/officeDocument/2006/relationships/slideLayout" Target="../slideLayouts/slideLayout99.xml"/></Relationships>
</file>

<file path=ppt/slides/_rels/slide1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88.xml"/></Relationships>
</file>

<file path=ppt/slides/_rels/slide1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1C19E66-0F0F-1A01-9E67-BAD3808080A2}"/>
              </a:ext>
            </a:extLst>
          </p:cNvPr>
          <p:cNvSpPr>
            <a:spLocks noGrp="1"/>
          </p:cNvSpPr>
          <p:nvPr>
            <p:ph type="title"/>
          </p:nvPr>
        </p:nvSpPr>
        <p:spPr>
          <a:xfrm>
            <a:off x="623852" y="1755475"/>
            <a:ext cx="7574929" cy="1673082"/>
          </a:xfrm>
        </p:spPr>
        <p:txBody>
          <a:bodyPr/>
          <a:lstStyle/>
          <a:p>
            <a:pPr>
              <a:spcBef>
                <a:spcPts val="1200"/>
              </a:spcBef>
            </a:pPr>
            <a:r>
              <a:rPr lang="en-US" dirty="0"/>
              <a:t>Global Macroeconomic Landscape for</a:t>
            </a:r>
            <a:br>
              <a:rPr lang="en-US" dirty="0"/>
            </a:br>
            <a:br>
              <a:rPr lang="en-US" dirty="0"/>
            </a:br>
            <a:r>
              <a:rPr lang="en-US" dirty="0"/>
              <a:t>Fixed Income</a:t>
            </a:r>
            <a:endParaRPr lang="en-GB" dirty="0"/>
          </a:p>
        </p:txBody>
      </p:sp>
    </p:spTree>
    <p:extLst>
      <p:ext uri="{BB962C8B-B14F-4D97-AF65-F5344CB8AC3E}">
        <p14:creationId xmlns:p14="http://schemas.microsoft.com/office/powerpoint/2010/main" val="1718893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A3E8FAA-7074-4293-9B2F-5E09B780D2F9}"/>
              </a:ext>
            </a:extLst>
          </p:cNvPr>
          <p:cNvSpPr>
            <a:spLocks noGrp="1"/>
          </p:cNvSpPr>
          <p:nvPr>
            <p:ph type="body" sz="quarter" idx="32"/>
          </p:nvPr>
        </p:nvSpPr>
        <p:spPr/>
        <p:txBody>
          <a:bodyPr/>
          <a:lstStyle/>
          <a:p>
            <a:r>
              <a:rPr lang="en-US" dirty="0"/>
              <a:t>Historical Context</a:t>
            </a:r>
          </a:p>
        </p:txBody>
      </p:sp>
      <p:sp>
        <p:nvSpPr>
          <p:cNvPr id="5" name="Slide Number Placeholder 4">
            <a:extLst>
              <a:ext uri="{FF2B5EF4-FFF2-40B4-BE49-F238E27FC236}">
                <a16:creationId xmlns:a16="http://schemas.microsoft.com/office/drawing/2014/main" id="{EC7938E3-C130-47F5-8628-0D358B2F4A1D}"/>
              </a:ext>
            </a:extLst>
          </p:cNvPr>
          <p:cNvSpPr>
            <a:spLocks noGrp="1"/>
          </p:cNvSpPr>
          <p:nvPr>
            <p:ph type="sldNum" sz="quarter" idx="4"/>
          </p:nvPr>
        </p:nvSpPr>
        <p:spPr/>
        <p:txBody>
          <a:bodyPr/>
          <a:lstStyle/>
          <a:p>
            <a:pPr defTabSz="685983" eaLnBrk="1" fontAlgn="auto" hangingPunct="1">
              <a:spcBef>
                <a:spcPts val="0"/>
              </a:spcBef>
              <a:spcAft>
                <a:spcPts val="0"/>
              </a:spcAft>
            </a:pPr>
            <a:fld id="{8DEE4CCE-E124-4EEF-808B-DF88997C2318}" type="slidenum">
              <a:rPr lang="en-US">
                <a:solidFill>
                  <a:srgbClr val="000000"/>
                </a:solidFill>
                <a:ea typeface="+mn-ea"/>
              </a:rPr>
              <a:pPr defTabSz="685983" eaLnBrk="1" fontAlgn="auto" hangingPunct="1">
                <a:spcBef>
                  <a:spcPts val="0"/>
                </a:spcBef>
                <a:spcAft>
                  <a:spcPts val="0"/>
                </a:spcAft>
              </a:pPr>
              <a:t>1</a:t>
            </a:fld>
            <a:endParaRPr lang="en-US" dirty="0">
              <a:solidFill>
                <a:srgbClr val="000000"/>
              </a:solidFill>
              <a:ea typeface="+mn-ea"/>
            </a:endParaRPr>
          </a:p>
        </p:txBody>
      </p:sp>
      <p:graphicFrame>
        <p:nvGraphicFramePr>
          <p:cNvPr id="6" name="Table 7">
            <a:extLst>
              <a:ext uri="{FF2B5EF4-FFF2-40B4-BE49-F238E27FC236}">
                <a16:creationId xmlns:a16="http://schemas.microsoft.com/office/drawing/2014/main" id="{EF6E50C6-E0BB-3351-CC85-86FCE913297D}"/>
              </a:ext>
            </a:extLst>
          </p:cNvPr>
          <p:cNvGraphicFramePr>
            <a:graphicFrameLocks noGrp="1"/>
          </p:cNvGraphicFramePr>
          <p:nvPr>
            <p:extLst>
              <p:ext uri="{D42A27DB-BD31-4B8C-83A1-F6EECF244321}">
                <p14:modId xmlns:p14="http://schemas.microsoft.com/office/powerpoint/2010/main" val="1829935260"/>
              </p:ext>
            </p:extLst>
          </p:nvPr>
        </p:nvGraphicFramePr>
        <p:xfrm>
          <a:off x="602673" y="2059490"/>
          <a:ext cx="5740401" cy="3176987"/>
        </p:xfrm>
        <a:graphic>
          <a:graphicData uri="http://schemas.openxmlformats.org/drawingml/2006/table">
            <a:tbl>
              <a:tblPr firstRow="1" bandRow="1">
                <a:tableStyleId>{5C22544A-7EE6-4342-B048-85BDC9FD1C3A}</a:tableStyleId>
              </a:tblPr>
              <a:tblGrid>
                <a:gridCol w="940413">
                  <a:extLst>
                    <a:ext uri="{9D8B030D-6E8A-4147-A177-3AD203B41FA5}">
                      <a16:colId xmlns:a16="http://schemas.microsoft.com/office/drawing/2014/main" val="3228676028"/>
                    </a:ext>
                  </a:extLst>
                </a:gridCol>
                <a:gridCol w="940413">
                  <a:extLst>
                    <a:ext uri="{9D8B030D-6E8A-4147-A177-3AD203B41FA5}">
                      <a16:colId xmlns:a16="http://schemas.microsoft.com/office/drawing/2014/main" val="370433259"/>
                    </a:ext>
                  </a:extLst>
                </a:gridCol>
                <a:gridCol w="940413">
                  <a:extLst>
                    <a:ext uri="{9D8B030D-6E8A-4147-A177-3AD203B41FA5}">
                      <a16:colId xmlns:a16="http://schemas.microsoft.com/office/drawing/2014/main" val="2405553187"/>
                    </a:ext>
                  </a:extLst>
                </a:gridCol>
                <a:gridCol w="1038336">
                  <a:extLst>
                    <a:ext uri="{9D8B030D-6E8A-4147-A177-3AD203B41FA5}">
                      <a16:colId xmlns:a16="http://schemas.microsoft.com/office/drawing/2014/main" val="3445236905"/>
                    </a:ext>
                  </a:extLst>
                </a:gridCol>
                <a:gridCol w="940413">
                  <a:extLst>
                    <a:ext uri="{9D8B030D-6E8A-4147-A177-3AD203B41FA5}">
                      <a16:colId xmlns:a16="http://schemas.microsoft.com/office/drawing/2014/main" val="3594080679"/>
                    </a:ext>
                  </a:extLst>
                </a:gridCol>
                <a:gridCol w="940413">
                  <a:extLst>
                    <a:ext uri="{9D8B030D-6E8A-4147-A177-3AD203B41FA5}">
                      <a16:colId xmlns:a16="http://schemas.microsoft.com/office/drawing/2014/main" val="3069394205"/>
                    </a:ext>
                  </a:extLst>
                </a:gridCol>
              </a:tblGrid>
              <a:tr h="436067">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US" sz="1400" b="0" i="0" u="none" strike="noStrike" dirty="0">
                          <a:solidFill>
                            <a:schemeClr val="bg1"/>
                          </a:solidFill>
                          <a:effectLst/>
                          <a:latin typeface="+mj-lt"/>
                        </a:rPr>
                        <a:t>Equities</a:t>
                      </a:r>
                    </a:p>
                  </a:txBody>
                  <a:tcPr marL="4764" marR="4764" marT="4764" marB="0" anchor="ctr"/>
                </a:tc>
                <a:tc>
                  <a:txBody>
                    <a:bodyPr/>
                    <a:lstStyle/>
                    <a:p>
                      <a:pPr algn="ctr" fontAlgn="b"/>
                      <a:r>
                        <a:rPr lang="en-US" sz="1400" b="0" i="0" u="none" strike="noStrike" dirty="0">
                          <a:solidFill>
                            <a:schemeClr val="bg1"/>
                          </a:solidFill>
                          <a:effectLst/>
                          <a:latin typeface="+mj-lt"/>
                        </a:rPr>
                        <a:t>Corp bonds</a:t>
                      </a:r>
                    </a:p>
                  </a:txBody>
                  <a:tcPr marL="4764" marR="4764" marT="4764" marB="0" anchor="ctr"/>
                </a:tc>
                <a:tc>
                  <a:txBody>
                    <a:bodyPr/>
                    <a:lstStyle/>
                    <a:p>
                      <a:pPr algn="ctr" fontAlgn="b"/>
                      <a:r>
                        <a:rPr lang="en-GB" sz="1400" b="0" i="0" u="none" strike="noStrike" dirty="0">
                          <a:solidFill>
                            <a:schemeClr val="bg1"/>
                          </a:solidFill>
                          <a:effectLst/>
                          <a:latin typeface="+mj-lt"/>
                        </a:rPr>
                        <a:t>HY bonds</a:t>
                      </a:r>
                      <a:endParaRPr lang="en-US" sz="1400" b="0" i="0" u="none" strike="noStrike" dirty="0">
                        <a:solidFill>
                          <a:schemeClr val="bg1"/>
                        </a:solidFill>
                        <a:effectLst/>
                        <a:latin typeface="+mj-lt"/>
                      </a:endParaRPr>
                    </a:p>
                  </a:txBody>
                  <a:tcPr marL="4764" marR="4764" marT="4764" marB="0" anchor="ctr"/>
                </a:tc>
                <a:tc>
                  <a:txBody>
                    <a:bodyPr/>
                    <a:lstStyle/>
                    <a:p>
                      <a:pPr algn="ctr" fontAlgn="b"/>
                      <a:r>
                        <a:rPr lang="en-GB" sz="1400" b="0" i="0" u="none" strike="noStrike" dirty="0">
                          <a:solidFill>
                            <a:schemeClr val="bg1"/>
                          </a:solidFill>
                          <a:effectLst/>
                          <a:latin typeface="+mj-lt"/>
                        </a:rPr>
                        <a:t>10-year T</a:t>
                      </a:r>
                      <a:endParaRPr lang="en-US" sz="1400" b="0" i="0" u="none" strike="noStrike" dirty="0">
                        <a:solidFill>
                          <a:schemeClr val="bg1"/>
                        </a:solidFill>
                        <a:effectLst/>
                        <a:latin typeface="+mj-lt"/>
                      </a:endParaRPr>
                    </a:p>
                  </a:txBody>
                  <a:tcPr marL="4764" marR="4764" marT="4764" marB="0" anchor="ctr"/>
                </a:tc>
                <a:tc>
                  <a:txBody>
                    <a:bodyPr/>
                    <a:lstStyle/>
                    <a:p>
                      <a:pPr algn="ctr" fontAlgn="b"/>
                      <a:r>
                        <a:rPr lang="en-US" sz="1400" b="0" i="0" u="none" strike="noStrike" dirty="0">
                          <a:solidFill>
                            <a:schemeClr val="bg1"/>
                          </a:solidFill>
                          <a:effectLst/>
                          <a:latin typeface="+mj-lt"/>
                        </a:rPr>
                        <a:t>30-year T</a:t>
                      </a:r>
                    </a:p>
                  </a:txBody>
                  <a:tcPr marL="4764" marR="4764" marT="4764" marB="0" anchor="ctr"/>
                </a:tc>
                <a:extLst>
                  <a:ext uri="{0D108BD9-81ED-4DB2-BD59-A6C34878D82A}">
                    <a16:rowId xmlns:a16="http://schemas.microsoft.com/office/drawing/2014/main" val="1286814413"/>
                  </a:ext>
                </a:extLst>
              </a:tr>
              <a:tr h="274092">
                <a:tc>
                  <a:txBody>
                    <a:bodyPr/>
                    <a:lstStyle/>
                    <a:p>
                      <a:pPr algn="ctr" fontAlgn="b"/>
                      <a:r>
                        <a:rPr lang="en-US" sz="1400" b="0" i="0" u="none" strike="noStrike" dirty="0">
                          <a:solidFill>
                            <a:srgbClr val="000000"/>
                          </a:solidFill>
                          <a:effectLst/>
                          <a:latin typeface="+mj-lt"/>
                        </a:rPr>
                        <a:t>1940-49</a:t>
                      </a:r>
                    </a:p>
                  </a:txBody>
                  <a:tcPr marL="4764" marR="4764" marT="4764" marB="0" anchor="ctr"/>
                </a:tc>
                <a:tc>
                  <a:txBody>
                    <a:bodyPr/>
                    <a:lstStyle/>
                    <a:p>
                      <a:pPr algn="ctr" fontAlgn="b"/>
                      <a:r>
                        <a:rPr lang="en-GB" sz="1400" b="0" i="0" u="none" strike="noStrike" dirty="0">
                          <a:solidFill>
                            <a:srgbClr val="000000"/>
                          </a:solidFill>
                          <a:effectLst/>
                          <a:latin typeface="+mj-lt"/>
                        </a:rPr>
                        <a:t>9.0%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1" u="none" strike="noStrike" dirty="0">
                          <a:solidFill>
                            <a:schemeClr val="accent3">
                              <a:lumMod val="60000"/>
                              <a:lumOff val="40000"/>
                            </a:schemeClr>
                          </a:solidFill>
                          <a:effectLst/>
                          <a:latin typeface="+mj-lt"/>
                        </a:rPr>
                        <a:t>3.9%</a:t>
                      </a:r>
                      <a:endParaRPr lang="en-US" sz="1400" b="0" i="1" u="none" strike="noStrike" dirty="0">
                        <a:solidFill>
                          <a:schemeClr val="accent3">
                            <a:lumMod val="60000"/>
                            <a:lumOff val="40000"/>
                          </a:schemeClr>
                        </a:solidFill>
                        <a:effectLst/>
                        <a:latin typeface="+mj-lt"/>
                      </a:endParaRPr>
                    </a:p>
                  </a:txBody>
                  <a:tcPr marL="4764" marR="4764" marT="4764" marB="0" anchor="ctr"/>
                </a:tc>
                <a:tc>
                  <a:txBody>
                    <a:bodyPr/>
                    <a:lstStyle/>
                    <a:p>
                      <a:pPr algn="ctr" fontAlgn="b"/>
                      <a:endParaRPr lang="en-US" sz="1400" b="0" i="1" u="none" strike="noStrike" dirty="0">
                        <a:solidFill>
                          <a:schemeClr val="accent3">
                            <a:lumMod val="60000"/>
                            <a:lumOff val="40000"/>
                          </a:schemeClr>
                        </a:solidFill>
                        <a:effectLst/>
                        <a:latin typeface="+mj-lt"/>
                      </a:endParaRPr>
                    </a:p>
                  </a:txBody>
                  <a:tcPr marL="4764" marR="4764" marT="4764" marB="0" anchor="ctr"/>
                </a:tc>
                <a:tc>
                  <a:txBody>
                    <a:bodyPr/>
                    <a:lstStyle/>
                    <a:p>
                      <a:pPr algn="ctr" fontAlgn="b"/>
                      <a:r>
                        <a:rPr lang="en-GB" sz="1400" b="0" i="1" u="none" strike="noStrike" dirty="0">
                          <a:solidFill>
                            <a:schemeClr val="accent3">
                              <a:lumMod val="60000"/>
                              <a:lumOff val="40000"/>
                            </a:schemeClr>
                          </a:solidFill>
                          <a:effectLst/>
                          <a:latin typeface="+mj-lt"/>
                        </a:rPr>
                        <a:t>2.7%</a:t>
                      </a:r>
                      <a:endParaRPr lang="en-US" sz="1400" b="0" i="1" u="none" strike="noStrike" dirty="0">
                        <a:solidFill>
                          <a:schemeClr val="accent3">
                            <a:lumMod val="60000"/>
                            <a:lumOff val="40000"/>
                          </a:schemeClr>
                        </a:solidFill>
                        <a:effectLst/>
                        <a:latin typeface="+mj-lt"/>
                      </a:endParaRPr>
                    </a:p>
                  </a:txBody>
                  <a:tcPr marL="4764" marR="4764" marT="4764" marB="0" anchor="ctr"/>
                </a:tc>
                <a:tc>
                  <a:txBody>
                    <a:bodyPr/>
                    <a:lstStyle/>
                    <a:p>
                      <a:pPr algn="ctr" fontAlgn="b"/>
                      <a:r>
                        <a:rPr lang="en-GB" sz="1400" b="0" i="1" u="none" strike="noStrike" dirty="0">
                          <a:solidFill>
                            <a:schemeClr val="accent3">
                              <a:lumMod val="60000"/>
                              <a:lumOff val="40000"/>
                            </a:schemeClr>
                          </a:solidFill>
                          <a:effectLst/>
                          <a:latin typeface="+mj-lt"/>
                        </a:rPr>
                        <a:t>2.4%</a:t>
                      </a:r>
                      <a:endParaRPr lang="en-US" sz="1400" b="0" i="1" u="none" strike="noStrike" dirty="0">
                        <a:solidFill>
                          <a:schemeClr val="accent3">
                            <a:lumMod val="60000"/>
                            <a:lumOff val="40000"/>
                          </a:schemeClr>
                        </a:solidFill>
                        <a:effectLst/>
                        <a:latin typeface="+mj-lt"/>
                      </a:endParaRPr>
                    </a:p>
                  </a:txBody>
                  <a:tcPr marL="4764" marR="4764" marT="4764" marB="0" anchor="ctr"/>
                </a:tc>
                <a:extLst>
                  <a:ext uri="{0D108BD9-81ED-4DB2-BD59-A6C34878D82A}">
                    <a16:rowId xmlns:a16="http://schemas.microsoft.com/office/drawing/2014/main" val="2186278280"/>
                  </a:ext>
                </a:extLst>
              </a:tr>
              <a:tr h="274092">
                <a:tc>
                  <a:txBody>
                    <a:bodyPr/>
                    <a:lstStyle/>
                    <a:p>
                      <a:pPr algn="ctr" fontAlgn="b"/>
                      <a:r>
                        <a:rPr lang="en-US" sz="1400" b="0" i="0" u="none" strike="noStrike" dirty="0">
                          <a:solidFill>
                            <a:srgbClr val="000000"/>
                          </a:solidFill>
                          <a:effectLst/>
                          <a:latin typeface="+mj-lt"/>
                        </a:rPr>
                        <a:t>1950-59</a:t>
                      </a:r>
                    </a:p>
                  </a:txBody>
                  <a:tcPr marL="4764" marR="4764" marT="4764" marB="0" anchor="ctr"/>
                </a:tc>
                <a:tc>
                  <a:txBody>
                    <a:bodyPr/>
                    <a:lstStyle/>
                    <a:p>
                      <a:pPr algn="ctr" fontAlgn="b"/>
                      <a:r>
                        <a:rPr lang="en-GB" sz="1400" b="0" i="0" u="none" strike="noStrike" dirty="0">
                          <a:solidFill>
                            <a:srgbClr val="000000"/>
                          </a:solidFill>
                          <a:effectLst/>
                          <a:latin typeface="+mj-lt"/>
                        </a:rPr>
                        <a:t>19.3%</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1" u="none" strike="noStrike" dirty="0">
                          <a:solidFill>
                            <a:schemeClr val="accent3">
                              <a:lumMod val="60000"/>
                              <a:lumOff val="40000"/>
                            </a:schemeClr>
                          </a:solidFill>
                          <a:effectLst/>
                          <a:latin typeface="+mj-lt"/>
                        </a:rPr>
                        <a:t>0.2%</a:t>
                      </a:r>
                      <a:endParaRPr lang="en-US" sz="1400" b="0" i="1" u="none" strike="noStrike" dirty="0">
                        <a:solidFill>
                          <a:schemeClr val="accent3">
                            <a:lumMod val="60000"/>
                            <a:lumOff val="40000"/>
                          </a:schemeClr>
                        </a:solidFill>
                        <a:effectLst/>
                        <a:latin typeface="+mj-lt"/>
                      </a:endParaRPr>
                    </a:p>
                  </a:txBody>
                  <a:tcPr marL="4764" marR="4764" marT="4764" marB="0" anchor="ctr"/>
                </a:tc>
                <a:tc>
                  <a:txBody>
                    <a:bodyPr/>
                    <a:lstStyle/>
                    <a:p>
                      <a:pPr algn="ctr" fontAlgn="b"/>
                      <a:endParaRPr lang="en-US" sz="1400" b="0" i="1" u="none" strike="noStrike" dirty="0">
                        <a:solidFill>
                          <a:schemeClr val="accent3">
                            <a:lumMod val="60000"/>
                            <a:lumOff val="40000"/>
                          </a:schemeClr>
                        </a:solidFill>
                        <a:effectLst/>
                        <a:latin typeface="+mj-lt"/>
                      </a:endParaRPr>
                    </a:p>
                  </a:txBody>
                  <a:tcPr marL="4764" marR="4764" marT="4764" marB="0" anchor="ctr"/>
                </a:tc>
                <a:tc>
                  <a:txBody>
                    <a:bodyPr/>
                    <a:lstStyle/>
                    <a:p>
                      <a:pPr algn="ctr" fontAlgn="b"/>
                      <a:r>
                        <a:rPr lang="en-GB" sz="1400" b="0" i="1" u="none" strike="noStrike" dirty="0">
                          <a:solidFill>
                            <a:schemeClr val="accent3">
                              <a:lumMod val="60000"/>
                              <a:lumOff val="40000"/>
                            </a:schemeClr>
                          </a:solidFill>
                          <a:effectLst/>
                          <a:latin typeface="+mj-lt"/>
                        </a:rPr>
                        <a:t>0.4%</a:t>
                      </a:r>
                      <a:endParaRPr lang="en-US" sz="1400" b="0" i="1" u="none" strike="noStrike" dirty="0">
                        <a:solidFill>
                          <a:schemeClr val="accent3">
                            <a:lumMod val="60000"/>
                            <a:lumOff val="40000"/>
                          </a:schemeClr>
                        </a:solidFill>
                        <a:effectLst/>
                        <a:latin typeface="+mj-lt"/>
                      </a:endParaRPr>
                    </a:p>
                  </a:txBody>
                  <a:tcPr marL="4764" marR="4764" marT="4764" marB="0" anchor="ctr"/>
                </a:tc>
                <a:tc>
                  <a:txBody>
                    <a:bodyPr/>
                    <a:lstStyle/>
                    <a:p>
                      <a:pPr algn="ctr" fontAlgn="b"/>
                      <a:r>
                        <a:rPr lang="en-GB" sz="1400" b="0" i="1" u="none" strike="noStrike" dirty="0">
                          <a:solidFill>
                            <a:schemeClr val="accent3">
                              <a:lumMod val="60000"/>
                              <a:lumOff val="40000"/>
                            </a:schemeClr>
                          </a:solidFill>
                          <a:effectLst/>
                          <a:latin typeface="+mj-lt"/>
                        </a:rPr>
                        <a:t>-0.5%</a:t>
                      </a:r>
                      <a:endParaRPr lang="en-US" sz="1400" b="0" i="1" u="none" strike="noStrike" dirty="0">
                        <a:solidFill>
                          <a:schemeClr val="accent3">
                            <a:lumMod val="60000"/>
                            <a:lumOff val="40000"/>
                          </a:schemeClr>
                        </a:solidFill>
                        <a:effectLst/>
                        <a:latin typeface="+mj-lt"/>
                      </a:endParaRPr>
                    </a:p>
                  </a:txBody>
                  <a:tcPr marL="4764" marR="4764" marT="4764" marB="0" anchor="ctr"/>
                </a:tc>
                <a:extLst>
                  <a:ext uri="{0D108BD9-81ED-4DB2-BD59-A6C34878D82A}">
                    <a16:rowId xmlns:a16="http://schemas.microsoft.com/office/drawing/2014/main" val="2666513180"/>
                  </a:ext>
                </a:extLst>
              </a:tr>
              <a:tr h="274092">
                <a:tc>
                  <a:txBody>
                    <a:bodyPr/>
                    <a:lstStyle/>
                    <a:p>
                      <a:pPr algn="ctr" fontAlgn="b"/>
                      <a:r>
                        <a:rPr lang="en-US" sz="1400" b="0" i="0" u="none" strike="noStrike" dirty="0">
                          <a:solidFill>
                            <a:srgbClr val="000000"/>
                          </a:solidFill>
                          <a:effectLst/>
                          <a:latin typeface="+mj-lt"/>
                        </a:rPr>
                        <a:t>1960-69</a:t>
                      </a:r>
                    </a:p>
                  </a:txBody>
                  <a:tcPr marL="4764" marR="4764" marT="4764" marB="0" anchor="ctr"/>
                </a:tc>
                <a:tc>
                  <a:txBody>
                    <a:bodyPr/>
                    <a:lstStyle/>
                    <a:p>
                      <a:pPr algn="ctr" fontAlgn="b"/>
                      <a:r>
                        <a:rPr lang="en-GB" sz="1400" b="0" i="0" u="none" strike="noStrike" dirty="0">
                          <a:solidFill>
                            <a:srgbClr val="000000"/>
                          </a:solidFill>
                          <a:effectLst/>
                          <a:latin typeface="+mj-lt"/>
                        </a:rPr>
                        <a:t>7.8%</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1" u="none" strike="noStrike" dirty="0">
                          <a:solidFill>
                            <a:schemeClr val="accent3">
                              <a:lumMod val="60000"/>
                              <a:lumOff val="40000"/>
                            </a:schemeClr>
                          </a:solidFill>
                          <a:effectLst/>
                          <a:latin typeface="+mj-lt"/>
                        </a:rPr>
                        <a:t>0.6%</a:t>
                      </a:r>
                      <a:endParaRPr lang="en-US" sz="1400" b="0" i="1" u="none" strike="noStrike" dirty="0">
                        <a:solidFill>
                          <a:schemeClr val="accent3">
                            <a:lumMod val="60000"/>
                            <a:lumOff val="40000"/>
                          </a:schemeClr>
                        </a:solidFill>
                        <a:effectLst/>
                        <a:latin typeface="+mj-lt"/>
                      </a:endParaRPr>
                    </a:p>
                  </a:txBody>
                  <a:tcPr marL="4764" marR="4764" marT="4764" marB="0" anchor="ctr"/>
                </a:tc>
                <a:tc>
                  <a:txBody>
                    <a:bodyPr/>
                    <a:lstStyle/>
                    <a:p>
                      <a:pPr algn="ctr" fontAlgn="b"/>
                      <a:endParaRPr lang="en-US" sz="1400" b="0" i="1" u="none" strike="noStrike" dirty="0">
                        <a:solidFill>
                          <a:schemeClr val="accent3">
                            <a:lumMod val="60000"/>
                            <a:lumOff val="40000"/>
                          </a:schemeClr>
                        </a:solidFill>
                        <a:effectLst/>
                        <a:latin typeface="+mj-lt"/>
                      </a:endParaRPr>
                    </a:p>
                  </a:txBody>
                  <a:tcPr marL="4764" marR="4764" marT="4764" marB="0" anchor="ctr"/>
                </a:tc>
                <a:tc>
                  <a:txBody>
                    <a:bodyPr/>
                    <a:lstStyle/>
                    <a:p>
                      <a:pPr algn="ctr" fontAlgn="b"/>
                      <a:r>
                        <a:rPr lang="en-GB" sz="1400" b="0" i="1" u="none" strike="noStrike" dirty="0">
                          <a:solidFill>
                            <a:schemeClr val="accent3">
                              <a:lumMod val="60000"/>
                              <a:lumOff val="40000"/>
                            </a:schemeClr>
                          </a:solidFill>
                          <a:effectLst/>
                          <a:latin typeface="+mj-lt"/>
                        </a:rPr>
                        <a:t>2.4%</a:t>
                      </a:r>
                      <a:endParaRPr lang="en-US" sz="1400" b="0" i="1" u="none" strike="noStrike" dirty="0">
                        <a:solidFill>
                          <a:schemeClr val="accent3">
                            <a:lumMod val="60000"/>
                            <a:lumOff val="40000"/>
                          </a:schemeClr>
                        </a:solidFill>
                        <a:effectLst/>
                        <a:latin typeface="+mj-lt"/>
                      </a:endParaRPr>
                    </a:p>
                  </a:txBody>
                  <a:tcPr marL="4764" marR="4764" marT="4764" marB="0" anchor="ctr"/>
                </a:tc>
                <a:tc>
                  <a:txBody>
                    <a:bodyPr/>
                    <a:lstStyle/>
                    <a:p>
                      <a:pPr algn="ctr" fontAlgn="b"/>
                      <a:r>
                        <a:rPr lang="en-GB" sz="1400" b="0" i="1" u="none" strike="noStrike" dirty="0">
                          <a:solidFill>
                            <a:schemeClr val="accent3">
                              <a:lumMod val="60000"/>
                              <a:lumOff val="40000"/>
                            </a:schemeClr>
                          </a:solidFill>
                          <a:effectLst/>
                          <a:latin typeface="+mj-lt"/>
                        </a:rPr>
                        <a:t>0.5%</a:t>
                      </a:r>
                      <a:endParaRPr lang="en-US" sz="1400" b="0" i="1" u="none" strike="noStrike" dirty="0">
                        <a:solidFill>
                          <a:schemeClr val="accent3">
                            <a:lumMod val="60000"/>
                            <a:lumOff val="40000"/>
                          </a:schemeClr>
                        </a:solidFill>
                        <a:effectLst/>
                        <a:latin typeface="+mj-lt"/>
                      </a:endParaRPr>
                    </a:p>
                  </a:txBody>
                  <a:tcPr marL="4764" marR="4764" marT="4764" marB="0" anchor="ctr"/>
                </a:tc>
                <a:extLst>
                  <a:ext uri="{0D108BD9-81ED-4DB2-BD59-A6C34878D82A}">
                    <a16:rowId xmlns:a16="http://schemas.microsoft.com/office/drawing/2014/main" val="130393951"/>
                  </a:ext>
                </a:extLst>
              </a:tr>
              <a:tr h="274092">
                <a:tc>
                  <a:txBody>
                    <a:bodyPr/>
                    <a:lstStyle/>
                    <a:p>
                      <a:pPr algn="ctr" fontAlgn="b"/>
                      <a:r>
                        <a:rPr lang="en-US" sz="1400" b="0" i="0" u="none" strike="noStrike" dirty="0">
                          <a:solidFill>
                            <a:srgbClr val="000000"/>
                          </a:solidFill>
                          <a:effectLst/>
                          <a:latin typeface="+mj-lt"/>
                        </a:rPr>
                        <a:t>1970-79</a:t>
                      </a:r>
                    </a:p>
                  </a:txBody>
                  <a:tcPr marL="4764" marR="4764" marT="4764" marB="0" anchor="ctr"/>
                </a:tc>
                <a:tc>
                  <a:txBody>
                    <a:bodyPr/>
                    <a:lstStyle/>
                    <a:p>
                      <a:pPr algn="ctr" fontAlgn="b"/>
                      <a:r>
                        <a:rPr lang="en-GB" sz="1400" b="0" i="1" u="none" strike="noStrike" dirty="0">
                          <a:solidFill>
                            <a:schemeClr val="accent3">
                              <a:lumMod val="50000"/>
                            </a:schemeClr>
                          </a:solidFill>
                          <a:effectLst/>
                          <a:latin typeface="+mj-lt"/>
                        </a:rPr>
                        <a:t>5.8%</a:t>
                      </a:r>
                      <a:endParaRPr lang="en-US" sz="1400" b="0" i="1" u="none" strike="noStrike" dirty="0">
                        <a:solidFill>
                          <a:schemeClr val="accent3">
                            <a:lumMod val="50000"/>
                          </a:schemeClr>
                        </a:solidFill>
                        <a:effectLst/>
                        <a:latin typeface="+mj-lt"/>
                      </a:endParaRPr>
                    </a:p>
                  </a:txBody>
                  <a:tcPr marL="4764" marR="4764" marT="4764" marB="0" anchor="ctr"/>
                </a:tc>
                <a:tc>
                  <a:txBody>
                    <a:bodyPr/>
                    <a:lstStyle/>
                    <a:p>
                      <a:pPr algn="ctr" fontAlgn="b"/>
                      <a:r>
                        <a:rPr lang="en-GB" sz="1400" b="0" i="1" u="none" strike="noStrike" dirty="0">
                          <a:solidFill>
                            <a:schemeClr val="accent3">
                              <a:lumMod val="50000"/>
                            </a:schemeClr>
                          </a:solidFill>
                          <a:effectLst/>
                          <a:latin typeface="+mj-lt"/>
                        </a:rPr>
                        <a:t>5.8%</a:t>
                      </a:r>
                      <a:endParaRPr lang="en-US" sz="1400" b="0" i="1" u="none" strike="noStrike" dirty="0">
                        <a:solidFill>
                          <a:schemeClr val="accent3">
                            <a:lumMod val="50000"/>
                          </a:schemeClr>
                        </a:solidFill>
                        <a:effectLst/>
                        <a:latin typeface="+mj-lt"/>
                      </a:endParaRPr>
                    </a:p>
                  </a:txBody>
                  <a:tcPr marL="4764" marR="4764" marT="4764" marB="0" anchor="ctr"/>
                </a:tc>
                <a:tc>
                  <a:txBody>
                    <a:bodyPr/>
                    <a:lstStyle/>
                    <a:p>
                      <a:pPr algn="ctr" fontAlgn="b"/>
                      <a:endParaRPr lang="en-US" sz="1400" b="0" i="1" u="none" strike="noStrike" dirty="0">
                        <a:solidFill>
                          <a:schemeClr val="accent3">
                            <a:lumMod val="50000"/>
                          </a:schemeClr>
                        </a:solidFill>
                        <a:effectLst/>
                        <a:latin typeface="+mj-lt"/>
                      </a:endParaRPr>
                    </a:p>
                  </a:txBody>
                  <a:tcPr marL="4764" marR="4764" marT="4764" marB="0" anchor="ctr"/>
                </a:tc>
                <a:tc>
                  <a:txBody>
                    <a:bodyPr/>
                    <a:lstStyle/>
                    <a:p>
                      <a:pPr algn="ctr" fontAlgn="b"/>
                      <a:r>
                        <a:rPr lang="en-GB" sz="1400" b="0" i="1" u="none" strike="noStrike" dirty="0">
                          <a:solidFill>
                            <a:schemeClr val="accent3">
                              <a:lumMod val="50000"/>
                            </a:schemeClr>
                          </a:solidFill>
                          <a:effectLst/>
                          <a:latin typeface="+mj-lt"/>
                        </a:rPr>
                        <a:t>6.1%</a:t>
                      </a:r>
                      <a:endParaRPr lang="en-US" sz="1400" b="0" i="1" u="none" strike="noStrike" dirty="0">
                        <a:solidFill>
                          <a:schemeClr val="accent3">
                            <a:lumMod val="50000"/>
                          </a:schemeClr>
                        </a:solidFill>
                        <a:effectLst/>
                        <a:latin typeface="+mj-lt"/>
                      </a:endParaRPr>
                    </a:p>
                  </a:txBody>
                  <a:tcPr marL="4764" marR="4764" marT="4764" marB="0" anchor="ctr"/>
                </a:tc>
                <a:tc>
                  <a:txBody>
                    <a:bodyPr/>
                    <a:lstStyle/>
                    <a:p>
                      <a:pPr algn="ctr" fontAlgn="b"/>
                      <a:r>
                        <a:rPr lang="en-GB" sz="1400" b="0" i="1" u="none" strike="noStrike" dirty="0">
                          <a:solidFill>
                            <a:schemeClr val="accent3">
                              <a:lumMod val="50000"/>
                            </a:schemeClr>
                          </a:solidFill>
                          <a:effectLst/>
                          <a:latin typeface="+mj-lt"/>
                        </a:rPr>
                        <a:t>4.5%</a:t>
                      </a:r>
                      <a:endParaRPr lang="en-US" sz="1400" b="0" i="1" u="none" strike="noStrike" dirty="0">
                        <a:solidFill>
                          <a:schemeClr val="accent3">
                            <a:lumMod val="50000"/>
                          </a:schemeClr>
                        </a:solidFill>
                        <a:effectLst/>
                        <a:latin typeface="+mj-lt"/>
                      </a:endParaRPr>
                    </a:p>
                  </a:txBody>
                  <a:tcPr marL="4764" marR="4764" marT="4764" marB="0" anchor="ctr"/>
                </a:tc>
                <a:extLst>
                  <a:ext uri="{0D108BD9-81ED-4DB2-BD59-A6C34878D82A}">
                    <a16:rowId xmlns:a16="http://schemas.microsoft.com/office/drawing/2014/main" val="551126921"/>
                  </a:ext>
                </a:extLst>
              </a:tr>
              <a:tr h="274092">
                <a:tc>
                  <a:txBody>
                    <a:bodyPr/>
                    <a:lstStyle/>
                    <a:p>
                      <a:pPr algn="ctr" fontAlgn="b"/>
                      <a:r>
                        <a:rPr lang="en-GB" sz="1400" b="0" i="0" u="none" strike="noStrike" dirty="0">
                          <a:solidFill>
                            <a:srgbClr val="000000"/>
                          </a:solidFill>
                          <a:effectLst/>
                          <a:latin typeface="+mj-lt"/>
                        </a:rPr>
                        <a:t>1980-89</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1" u="none" strike="noStrike" dirty="0">
                          <a:solidFill>
                            <a:srgbClr val="00B050"/>
                          </a:solidFill>
                          <a:effectLst/>
                          <a:latin typeface="+mj-lt"/>
                        </a:rPr>
                        <a:t>17.5%</a:t>
                      </a:r>
                      <a:endParaRPr lang="en-US" sz="1400" b="0" i="1" u="none" strike="noStrike" dirty="0">
                        <a:solidFill>
                          <a:srgbClr val="00B050"/>
                        </a:solidFill>
                        <a:effectLst/>
                        <a:latin typeface="+mj-lt"/>
                      </a:endParaRPr>
                    </a:p>
                  </a:txBody>
                  <a:tcPr marL="4764" marR="4764" marT="4764" marB="0" anchor="ctr"/>
                </a:tc>
                <a:tc>
                  <a:txBody>
                    <a:bodyPr/>
                    <a:lstStyle/>
                    <a:p>
                      <a:pPr algn="ctr" fontAlgn="b"/>
                      <a:r>
                        <a:rPr lang="en-GB" sz="1400" b="0" i="1" u="none" strike="noStrike" dirty="0">
                          <a:solidFill>
                            <a:srgbClr val="00B050"/>
                          </a:solidFill>
                          <a:effectLst/>
                          <a:latin typeface="+mj-lt"/>
                        </a:rPr>
                        <a:t>13.2%</a:t>
                      </a:r>
                      <a:endParaRPr lang="en-US" sz="1400" b="0" i="1" u="none" strike="noStrike" dirty="0">
                        <a:solidFill>
                          <a:srgbClr val="00B050"/>
                        </a:solidFill>
                        <a:effectLst/>
                        <a:latin typeface="+mj-lt"/>
                      </a:endParaRPr>
                    </a:p>
                  </a:txBody>
                  <a:tcPr marL="4764" marR="4764" marT="4764" marB="0" anchor="ctr"/>
                </a:tc>
                <a:tc>
                  <a:txBody>
                    <a:bodyPr/>
                    <a:lstStyle/>
                    <a:p>
                      <a:pPr algn="ctr" fontAlgn="b"/>
                      <a:endParaRPr lang="en-US" sz="1400" b="0" i="1" u="none" strike="noStrike" dirty="0">
                        <a:solidFill>
                          <a:srgbClr val="00B050"/>
                        </a:solidFill>
                        <a:effectLst/>
                        <a:latin typeface="+mj-lt"/>
                      </a:endParaRPr>
                    </a:p>
                  </a:txBody>
                  <a:tcPr marL="4764" marR="4764" marT="4764" marB="0" anchor="ctr"/>
                </a:tc>
                <a:tc>
                  <a:txBody>
                    <a:bodyPr/>
                    <a:lstStyle/>
                    <a:p>
                      <a:pPr algn="ctr" fontAlgn="b"/>
                      <a:r>
                        <a:rPr lang="en-GB" sz="1400" b="0" i="1" u="none" strike="noStrike" dirty="0">
                          <a:solidFill>
                            <a:srgbClr val="00B050"/>
                          </a:solidFill>
                          <a:effectLst/>
                          <a:latin typeface="+mj-lt"/>
                        </a:rPr>
                        <a:t>12.8%</a:t>
                      </a:r>
                      <a:endParaRPr lang="en-US" sz="1400" b="0" i="1" u="none" strike="noStrike" dirty="0">
                        <a:solidFill>
                          <a:srgbClr val="00B050"/>
                        </a:solidFill>
                        <a:effectLst/>
                        <a:latin typeface="+mj-lt"/>
                      </a:endParaRPr>
                    </a:p>
                  </a:txBody>
                  <a:tcPr marL="4764" marR="4764" marT="4764" marB="0" anchor="ctr"/>
                </a:tc>
                <a:tc>
                  <a:txBody>
                    <a:bodyPr/>
                    <a:lstStyle/>
                    <a:p>
                      <a:pPr algn="ctr" fontAlgn="b"/>
                      <a:r>
                        <a:rPr lang="en-GB" sz="1400" b="0" i="1" u="none" strike="noStrike" dirty="0">
                          <a:solidFill>
                            <a:srgbClr val="00B050"/>
                          </a:solidFill>
                          <a:effectLst/>
                          <a:latin typeface="+mj-lt"/>
                        </a:rPr>
                        <a:t>12.6%</a:t>
                      </a:r>
                      <a:endParaRPr lang="en-US" sz="1400" b="0" i="1" u="none" strike="noStrike" dirty="0">
                        <a:solidFill>
                          <a:srgbClr val="00B050"/>
                        </a:solidFill>
                        <a:effectLst/>
                        <a:latin typeface="+mj-lt"/>
                      </a:endParaRPr>
                    </a:p>
                  </a:txBody>
                  <a:tcPr marL="4764" marR="4764" marT="4764" marB="0" anchor="ctr"/>
                </a:tc>
                <a:extLst>
                  <a:ext uri="{0D108BD9-81ED-4DB2-BD59-A6C34878D82A}">
                    <a16:rowId xmlns:a16="http://schemas.microsoft.com/office/drawing/2014/main" val="286618650"/>
                  </a:ext>
                </a:extLst>
              </a:tr>
              <a:tr h="274092">
                <a:tc>
                  <a:txBody>
                    <a:bodyPr/>
                    <a:lstStyle/>
                    <a:p>
                      <a:pPr algn="ctr" fontAlgn="b"/>
                      <a:r>
                        <a:rPr lang="en-GB" sz="1400" b="0" i="0" u="none" strike="noStrike" dirty="0">
                          <a:solidFill>
                            <a:srgbClr val="000000"/>
                          </a:solidFill>
                          <a:effectLst/>
                          <a:latin typeface="+mj-lt"/>
                        </a:rPr>
                        <a:t>1990-99</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1" u="none" strike="noStrike" dirty="0">
                          <a:solidFill>
                            <a:srgbClr val="00B050"/>
                          </a:solidFill>
                          <a:effectLst/>
                          <a:latin typeface="+mj-lt"/>
                        </a:rPr>
                        <a:t>18.2%</a:t>
                      </a:r>
                      <a:endParaRPr lang="en-US" sz="1400" b="0" i="1" u="none" strike="noStrike" dirty="0">
                        <a:solidFill>
                          <a:srgbClr val="00B050"/>
                        </a:solidFill>
                        <a:effectLst/>
                        <a:latin typeface="+mj-lt"/>
                      </a:endParaRPr>
                    </a:p>
                  </a:txBody>
                  <a:tcPr marL="4764" marR="4764" marT="4764" marB="0" anchor="ctr"/>
                </a:tc>
                <a:tc>
                  <a:txBody>
                    <a:bodyPr/>
                    <a:lstStyle/>
                    <a:p>
                      <a:pPr algn="ctr" fontAlgn="b"/>
                      <a:r>
                        <a:rPr lang="en-GB" sz="1400" b="0" i="1" u="none" strike="noStrike" dirty="0">
                          <a:solidFill>
                            <a:srgbClr val="00B050"/>
                          </a:solidFill>
                          <a:effectLst/>
                          <a:latin typeface="+mj-lt"/>
                        </a:rPr>
                        <a:t>8.9%</a:t>
                      </a:r>
                      <a:endParaRPr lang="en-US" sz="1400" b="0" i="1" u="none" strike="noStrike" dirty="0">
                        <a:solidFill>
                          <a:srgbClr val="00B050"/>
                        </a:solidFill>
                        <a:effectLst/>
                        <a:latin typeface="+mj-lt"/>
                      </a:endParaRPr>
                    </a:p>
                  </a:txBody>
                  <a:tcPr marL="4764" marR="4764" marT="4764" marB="0" anchor="ctr"/>
                </a:tc>
                <a:tc>
                  <a:txBody>
                    <a:bodyPr/>
                    <a:lstStyle/>
                    <a:p>
                      <a:pPr algn="ctr" fontAlgn="b"/>
                      <a:r>
                        <a:rPr lang="en-GB" sz="1400" b="0" i="1" u="none" strike="noStrike" dirty="0">
                          <a:solidFill>
                            <a:srgbClr val="00B050"/>
                          </a:solidFill>
                          <a:effectLst/>
                          <a:latin typeface="+mj-lt"/>
                        </a:rPr>
                        <a:t>11.2%</a:t>
                      </a:r>
                      <a:endParaRPr lang="en-US" sz="1400" b="0" i="1" u="none" strike="noStrike" dirty="0">
                        <a:solidFill>
                          <a:srgbClr val="00B050"/>
                        </a:solidFill>
                        <a:effectLst/>
                        <a:latin typeface="+mj-lt"/>
                      </a:endParaRPr>
                    </a:p>
                  </a:txBody>
                  <a:tcPr marL="4764" marR="4764" marT="4764" marB="0" anchor="ctr"/>
                </a:tc>
                <a:tc>
                  <a:txBody>
                    <a:bodyPr/>
                    <a:lstStyle/>
                    <a:p>
                      <a:pPr algn="ctr" fontAlgn="b"/>
                      <a:r>
                        <a:rPr lang="en-GB" sz="1400" b="0" i="1" u="none" strike="noStrike" dirty="0">
                          <a:solidFill>
                            <a:srgbClr val="00B050"/>
                          </a:solidFill>
                          <a:effectLst/>
                          <a:latin typeface="+mj-lt"/>
                        </a:rPr>
                        <a:t>8.0%</a:t>
                      </a:r>
                      <a:endParaRPr lang="en-US" sz="1400" b="0" i="1" u="none" strike="noStrike" dirty="0">
                        <a:solidFill>
                          <a:srgbClr val="00B050"/>
                        </a:solidFill>
                        <a:effectLst/>
                        <a:latin typeface="+mj-lt"/>
                      </a:endParaRPr>
                    </a:p>
                  </a:txBody>
                  <a:tcPr marL="4764" marR="4764" marT="4764" marB="0" anchor="ctr"/>
                </a:tc>
                <a:tc>
                  <a:txBody>
                    <a:bodyPr/>
                    <a:lstStyle/>
                    <a:p>
                      <a:pPr algn="ctr" fontAlgn="b"/>
                      <a:r>
                        <a:rPr lang="en-GB" sz="1400" b="0" i="1" u="none" strike="noStrike" dirty="0">
                          <a:solidFill>
                            <a:srgbClr val="00B050"/>
                          </a:solidFill>
                          <a:effectLst/>
                          <a:latin typeface="+mj-lt"/>
                        </a:rPr>
                        <a:t>8.6%</a:t>
                      </a:r>
                      <a:endParaRPr lang="en-US" sz="1400" b="0" i="1" u="none" strike="noStrike" dirty="0">
                        <a:solidFill>
                          <a:srgbClr val="00B050"/>
                        </a:solidFill>
                        <a:effectLst/>
                        <a:latin typeface="+mj-lt"/>
                      </a:endParaRPr>
                    </a:p>
                  </a:txBody>
                  <a:tcPr marL="4764" marR="4764" marT="4764" marB="0" anchor="ctr"/>
                </a:tc>
                <a:extLst>
                  <a:ext uri="{0D108BD9-81ED-4DB2-BD59-A6C34878D82A}">
                    <a16:rowId xmlns:a16="http://schemas.microsoft.com/office/drawing/2014/main" val="2263090260"/>
                  </a:ext>
                </a:extLst>
              </a:tr>
              <a:tr h="274092">
                <a:tc>
                  <a:txBody>
                    <a:bodyPr/>
                    <a:lstStyle/>
                    <a:p>
                      <a:pPr algn="ctr" fontAlgn="b"/>
                      <a:r>
                        <a:rPr lang="en-GB" sz="1400" b="0" i="0" u="none" strike="noStrike" dirty="0">
                          <a:solidFill>
                            <a:srgbClr val="000000"/>
                          </a:solidFill>
                          <a:effectLst/>
                          <a:latin typeface="+mj-lt"/>
                        </a:rPr>
                        <a:t>2000-09</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7.4%</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6.5%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6.4%</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7.6%</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2945631657"/>
                  </a:ext>
                </a:extLst>
              </a:tr>
              <a:tr h="274092">
                <a:tc>
                  <a:txBody>
                    <a:bodyPr/>
                    <a:lstStyle/>
                    <a:p>
                      <a:pPr algn="ctr" fontAlgn="b"/>
                      <a:r>
                        <a:rPr lang="en-GB" sz="1400" b="0" i="0" u="none" strike="noStrike" dirty="0">
                          <a:solidFill>
                            <a:srgbClr val="000000"/>
                          </a:solidFill>
                          <a:effectLst/>
                          <a:latin typeface="+mj-lt"/>
                        </a:rPr>
                        <a:t>2010-19</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13.6%</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8.2%</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7.5%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4.1%</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7.2%</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4134538023"/>
                  </a:ext>
                </a:extLst>
              </a:tr>
              <a:tr h="274092">
                <a:tc>
                  <a:txBody>
                    <a:bodyPr/>
                    <a:lstStyle/>
                    <a:p>
                      <a:pPr algn="ctr" fontAlgn="b"/>
                      <a:r>
                        <a:rPr lang="en-GB" sz="1400" b="0" i="0" u="none" strike="noStrike" dirty="0">
                          <a:solidFill>
                            <a:srgbClr val="000000"/>
                          </a:solidFill>
                          <a:effectLst/>
                          <a:latin typeface="+mj-lt"/>
                        </a:rPr>
                        <a:t>2020-23</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11.3%</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-4.2%</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1.7%</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-3.1%</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-6.1%</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3405916345"/>
                  </a:ext>
                </a:extLst>
              </a:tr>
              <a:tr h="274092">
                <a:tc>
                  <a:txBody>
                    <a:bodyPr/>
                    <a:lstStyle/>
                    <a:p>
                      <a:pPr algn="ctr" fontAlgn="b"/>
                      <a:r>
                        <a:rPr lang="en-GB" sz="1400" b="0" i="0" u="none" strike="noStrike" dirty="0">
                          <a:solidFill>
                            <a:srgbClr val="000000"/>
                          </a:solidFill>
                          <a:effectLst/>
                          <a:latin typeface="+mj-lt"/>
                        </a:rPr>
                        <a:t>Yields now</a:t>
                      </a:r>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1" u="none" strike="noStrike" dirty="0">
                          <a:solidFill>
                            <a:schemeClr val="bg2">
                              <a:lumMod val="65000"/>
                            </a:schemeClr>
                          </a:solidFill>
                          <a:effectLst/>
                          <a:latin typeface="+mj-lt"/>
                        </a:rPr>
                        <a:t>7%</a:t>
                      </a:r>
                      <a:endParaRPr lang="en-US" sz="1400" b="0" i="1" u="none" strike="noStrike" dirty="0">
                        <a:solidFill>
                          <a:schemeClr val="bg2">
                            <a:lumMod val="65000"/>
                          </a:schemeClr>
                        </a:solidFill>
                        <a:effectLst/>
                        <a:latin typeface="+mj-lt"/>
                      </a:endParaRPr>
                    </a:p>
                  </a:txBody>
                  <a:tcPr marL="4764" marR="4764" marT="4764" marB="0" anchor="ctr"/>
                </a:tc>
                <a:tc>
                  <a:txBody>
                    <a:bodyPr/>
                    <a:lstStyle/>
                    <a:p>
                      <a:pPr algn="ctr" fontAlgn="b"/>
                      <a:r>
                        <a:rPr lang="en-GB" sz="1400" b="0" i="1" u="none" strike="noStrike" dirty="0">
                          <a:solidFill>
                            <a:schemeClr val="bg2">
                              <a:lumMod val="65000"/>
                            </a:schemeClr>
                          </a:solidFill>
                          <a:effectLst/>
                          <a:latin typeface="+mj-lt"/>
                        </a:rPr>
                        <a:t>9%</a:t>
                      </a:r>
                      <a:endParaRPr lang="en-US" sz="1400" b="0" i="1" u="none" strike="noStrike" dirty="0">
                        <a:solidFill>
                          <a:schemeClr val="bg2">
                            <a:lumMod val="65000"/>
                          </a:schemeClr>
                        </a:solidFill>
                        <a:effectLst/>
                        <a:latin typeface="+mj-lt"/>
                      </a:endParaRPr>
                    </a:p>
                  </a:txBody>
                  <a:tcPr marL="4764" marR="4764" marT="4764" marB="0" anchor="ctr"/>
                </a:tc>
                <a:tc>
                  <a:txBody>
                    <a:bodyPr/>
                    <a:lstStyle/>
                    <a:p>
                      <a:pPr algn="ctr" fontAlgn="b"/>
                      <a:r>
                        <a:rPr lang="en-GB" sz="1400" b="0" i="1" u="none" strike="noStrike" dirty="0">
                          <a:solidFill>
                            <a:schemeClr val="bg2">
                              <a:lumMod val="65000"/>
                            </a:schemeClr>
                          </a:solidFill>
                          <a:effectLst/>
                          <a:latin typeface="+mj-lt"/>
                        </a:rPr>
                        <a:t>5%</a:t>
                      </a:r>
                      <a:endParaRPr lang="en-US" sz="1400" b="0" i="1" u="none" strike="noStrike" dirty="0">
                        <a:solidFill>
                          <a:schemeClr val="bg2">
                            <a:lumMod val="65000"/>
                          </a:schemeClr>
                        </a:solidFill>
                        <a:effectLst/>
                        <a:latin typeface="+mj-lt"/>
                      </a:endParaRPr>
                    </a:p>
                  </a:txBody>
                  <a:tcPr marL="4764" marR="4764" marT="4764" marB="0" anchor="ctr"/>
                </a:tc>
                <a:tc>
                  <a:txBody>
                    <a:bodyPr/>
                    <a:lstStyle/>
                    <a:p>
                      <a:pPr algn="ctr" fontAlgn="b"/>
                      <a:r>
                        <a:rPr lang="en-GB" sz="1400" b="0" i="1" u="none" strike="noStrike" dirty="0">
                          <a:solidFill>
                            <a:schemeClr val="bg2">
                              <a:lumMod val="65000"/>
                            </a:schemeClr>
                          </a:solidFill>
                          <a:effectLst/>
                          <a:latin typeface="+mj-lt"/>
                        </a:rPr>
                        <a:t>5%</a:t>
                      </a:r>
                      <a:endParaRPr lang="en-US" sz="1400" b="0" i="1" u="none" strike="noStrike" dirty="0">
                        <a:solidFill>
                          <a:schemeClr val="bg2">
                            <a:lumMod val="65000"/>
                          </a:schemeClr>
                        </a:solidFill>
                        <a:effectLst/>
                        <a:latin typeface="+mj-lt"/>
                      </a:endParaRPr>
                    </a:p>
                  </a:txBody>
                  <a:tcPr marL="4764" marR="4764" marT="4764" marB="0" anchor="ctr"/>
                </a:tc>
                <a:extLst>
                  <a:ext uri="{0D108BD9-81ED-4DB2-BD59-A6C34878D82A}">
                    <a16:rowId xmlns:a16="http://schemas.microsoft.com/office/drawing/2014/main" val="1179636414"/>
                  </a:ext>
                </a:extLst>
              </a:tr>
            </a:tbl>
          </a:graphicData>
        </a:graphic>
      </p:graphicFrame>
      <p:sp>
        <p:nvSpPr>
          <p:cNvPr id="8" name="Text Placeholder 1">
            <a:extLst>
              <a:ext uri="{FF2B5EF4-FFF2-40B4-BE49-F238E27FC236}">
                <a16:creationId xmlns:a16="http://schemas.microsoft.com/office/drawing/2014/main" id="{0F8D23DE-9C1E-943E-9B81-4A47ED528FBC}"/>
              </a:ext>
            </a:extLst>
          </p:cNvPr>
          <p:cNvSpPr txBox="1">
            <a:spLocks/>
          </p:cNvSpPr>
          <p:nvPr/>
        </p:nvSpPr>
        <p:spPr>
          <a:xfrm>
            <a:off x="6532999" y="3750881"/>
            <a:ext cx="2272304" cy="411587"/>
          </a:xfrm>
          <a:prstGeom prst="rect">
            <a:avLst/>
          </a:prstGeom>
        </p:spPr>
        <p:txBody>
          <a:bodyPr lIns="0" tIns="0" rIns="0" bIns="0" anchor="t" anchorCtr="0"/>
          <a:lstStyle>
            <a:lvl1pPr marL="0" marR="0" indent="0" algn="l" defTabSz="1198380" rtl="0" eaLnBrk="1" fontAlgn="auto" latinLnBrk="0" hangingPunct="1">
              <a:lnSpc>
                <a:spcPct val="100000"/>
              </a:lnSpc>
              <a:spcBef>
                <a:spcPts val="0"/>
              </a:spcBef>
              <a:spcAft>
                <a:spcPts val="0"/>
              </a:spcAft>
              <a:buClrTx/>
              <a:buSzTx/>
              <a:buFont typeface="Arial" pitchFamily="34" charset="0"/>
              <a:buNone/>
              <a:tabLst/>
              <a:defRPr sz="1800" b="1" kern="1200">
                <a:solidFill>
                  <a:schemeClr val="tx1"/>
                </a:solidFill>
                <a:latin typeface="Arial" panose="020B0604020202020204" pitchFamily="34" charset="0"/>
                <a:ea typeface="+mn-ea"/>
                <a:cs typeface="Arial" panose="020B0604020202020204" pitchFamily="34" charset="0"/>
              </a:defRPr>
            </a:lvl1pPr>
            <a:lvl2pPr marL="1868" indent="0" algn="l" defTabSz="1218895" rtl="0" eaLnBrk="1" latinLnBrk="0" hangingPunct="1">
              <a:lnSpc>
                <a:spcPct val="100000"/>
              </a:lnSpc>
              <a:spcBef>
                <a:spcPts val="0"/>
              </a:spcBef>
              <a:spcAft>
                <a:spcPts val="0"/>
              </a:spcAft>
              <a:buFontTx/>
              <a:buNone/>
              <a:defRPr sz="1600" kern="1200">
                <a:solidFill>
                  <a:schemeClr val="tx1"/>
                </a:solidFill>
                <a:latin typeface="+mn-lt"/>
                <a:ea typeface="+mn-ea"/>
                <a:cs typeface="+mn-cs"/>
              </a:defRPr>
            </a:lvl2pPr>
            <a:lvl3pPr marL="1523619" indent="-304724" algn="l" defTabSz="1218895" rtl="0" eaLnBrk="1" latinLnBrk="0" hangingPunct="1">
              <a:spcBef>
                <a:spcPct val="20000"/>
              </a:spcBef>
              <a:buFont typeface="Arial" panose="020B0604020202020204" pitchFamily="34" charset="0"/>
              <a:buChar char="•"/>
              <a:defRPr sz="3199" kern="1200">
                <a:solidFill>
                  <a:schemeClr val="tx1"/>
                </a:solidFill>
                <a:latin typeface="+mn-lt"/>
                <a:ea typeface="+mn-ea"/>
                <a:cs typeface="+mn-cs"/>
              </a:defRPr>
            </a:lvl3pPr>
            <a:lvl4pPr marL="2133067"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4pPr>
            <a:lvl5pPr marL="2742514"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5pPr>
            <a:lvl6pPr marL="3351962"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6pPr>
            <a:lvl7pPr marL="3961409"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7pPr>
            <a:lvl8pPr marL="4570857"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8pPr>
            <a:lvl9pPr marL="5180305"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9pPr>
          </a:lstStyle>
          <a:p>
            <a:pPr defTabSz="899025"/>
            <a:r>
              <a:rPr lang="en-US" sz="1350" i="1" dirty="0">
                <a:solidFill>
                  <a:srgbClr val="00B050"/>
                </a:solidFill>
              </a:rPr>
              <a:t>Era of globalization</a:t>
            </a:r>
          </a:p>
        </p:txBody>
      </p:sp>
      <p:sp>
        <p:nvSpPr>
          <p:cNvPr id="9" name="Text Placeholder 1">
            <a:extLst>
              <a:ext uri="{FF2B5EF4-FFF2-40B4-BE49-F238E27FC236}">
                <a16:creationId xmlns:a16="http://schemas.microsoft.com/office/drawing/2014/main" id="{E78B0B8B-DA50-E8E1-66E7-12C012A2C282}"/>
              </a:ext>
            </a:extLst>
          </p:cNvPr>
          <p:cNvSpPr txBox="1">
            <a:spLocks/>
          </p:cNvSpPr>
          <p:nvPr/>
        </p:nvSpPr>
        <p:spPr>
          <a:xfrm>
            <a:off x="6559671" y="4544321"/>
            <a:ext cx="2272304" cy="411587"/>
          </a:xfrm>
          <a:prstGeom prst="rect">
            <a:avLst/>
          </a:prstGeom>
        </p:spPr>
        <p:txBody>
          <a:bodyPr lIns="0" tIns="0" rIns="0" bIns="0" anchor="t" anchorCtr="0"/>
          <a:lstStyle>
            <a:lvl1pPr marL="0" marR="0" indent="0" algn="l" defTabSz="1198380" rtl="0" eaLnBrk="1" fontAlgn="auto" latinLnBrk="0" hangingPunct="1">
              <a:lnSpc>
                <a:spcPct val="100000"/>
              </a:lnSpc>
              <a:spcBef>
                <a:spcPts val="0"/>
              </a:spcBef>
              <a:spcAft>
                <a:spcPts val="0"/>
              </a:spcAft>
              <a:buClrTx/>
              <a:buSzTx/>
              <a:buFont typeface="Arial" pitchFamily="34" charset="0"/>
              <a:buNone/>
              <a:tabLst/>
              <a:defRPr sz="1800" b="1" kern="1200">
                <a:solidFill>
                  <a:schemeClr val="tx1"/>
                </a:solidFill>
                <a:latin typeface="Arial" panose="020B0604020202020204" pitchFamily="34" charset="0"/>
                <a:ea typeface="+mn-ea"/>
                <a:cs typeface="Arial" panose="020B0604020202020204" pitchFamily="34" charset="0"/>
              </a:defRPr>
            </a:lvl1pPr>
            <a:lvl2pPr marL="1868" indent="0" algn="l" defTabSz="1218895" rtl="0" eaLnBrk="1" latinLnBrk="0" hangingPunct="1">
              <a:lnSpc>
                <a:spcPct val="100000"/>
              </a:lnSpc>
              <a:spcBef>
                <a:spcPts val="0"/>
              </a:spcBef>
              <a:spcAft>
                <a:spcPts val="0"/>
              </a:spcAft>
              <a:buFontTx/>
              <a:buNone/>
              <a:defRPr sz="1600" kern="1200">
                <a:solidFill>
                  <a:schemeClr val="tx1"/>
                </a:solidFill>
                <a:latin typeface="+mn-lt"/>
                <a:ea typeface="+mn-ea"/>
                <a:cs typeface="+mn-cs"/>
              </a:defRPr>
            </a:lvl2pPr>
            <a:lvl3pPr marL="1523619" indent="-304724" algn="l" defTabSz="1218895" rtl="0" eaLnBrk="1" latinLnBrk="0" hangingPunct="1">
              <a:spcBef>
                <a:spcPct val="20000"/>
              </a:spcBef>
              <a:buFont typeface="Arial" panose="020B0604020202020204" pitchFamily="34" charset="0"/>
              <a:buChar char="•"/>
              <a:defRPr sz="3199" kern="1200">
                <a:solidFill>
                  <a:schemeClr val="tx1"/>
                </a:solidFill>
                <a:latin typeface="+mn-lt"/>
                <a:ea typeface="+mn-ea"/>
                <a:cs typeface="+mn-cs"/>
              </a:defRPr>
            </a:lvl3pPr>
            <a:lvl4pPr marL="2133067"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4pPr>
            <a:lvl5pPr marL="2742514"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5pPr>
            <a:lvl6pPr marL="3351962"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6pPr>
            <a:lvl7pPr marL="3961409"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7pPr>
            <a:lvl8pPr marL="4570857"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8pPr>
            <a:lvl9pPr marL="5180305"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9pPr>
          </a:lstStyle>
          <a:p>
            <a:pPr defTabSz="899025"/>
            <a:r>
              <a:rPr lang="en-US" sz="1350" i="1" dirty="0">
                <a:solidFill>
                  <a:srgbClr val="FFFFFF">
                    <a:lumMod val="65000"/>
                  </a:srgbClr>
                </a:solidFill>
              </a:rPr>
              <a:t>Peak working population?</a:t>
            </a:r>
          </a:p>
        </p:txBody>
      </p:sp>
      <p:sp>
        <p:nvSpPr>
          <p:cNvPr id="10" name="Text Placeholder 1">
            <a:extLst>
              <a:ext uri="{FF2B5EF4-FFF2-40B4-BE49-F238E27FC236}">
                <a16:creationId xmlns:a16="http://schemas.microsoft.com/office/drawing/2014/main" id="{1EEA8F2E-ABFC-4EBB-C39A-8411069B9768}"/>
              </a:ext>
            </a:extLst>
          </p:cNvPr>
          <p:cNvSpPr txBox="1">
            <a:spLocks/>
          </p:cNvSpPr>
          <p:nvPr/>
        </p:nvSpPr>
        <p:spPr>
          <a:xfrm>
            <a:off x="6559671" y="2795467"/>
            <a:ext cx="2272304" cy="411587"/>
          </a:xfrm>
          <a:prstGeom prst="rect">
            <a:avLst/>
          </a:prstGeom>
        </p:spPr>
        <p:txBody>
          <a:bodyPr lIns="0" tIns="0" rIns="0" bIns="0" anchor="t" anchorCtr="0"/>
          <a:lstStyle>
            <a:lvl1pPr marL="0" marR="0" indent="0" algn="l" defTabSz="1198380" rtl="0" eaLnBrk="1" fontAlgn="auto" latinLnBrk="0" hangingPunct="1">
              <a:lnSpc>
                <a:spcPct val="100000"/>
              </a:lnSpc>
              <a:spcBef>
                <a:spcPts val="0"/>
              </a:spcBef>
              <a:spcAft>
                <a:spcPts val="0"/>
              </a:spcAft>
              <a:buClrTx/>
              <a:buSzTx/>
              <a:buFont typeface="Arial" pitchFamily="34" charset="0"/>
              <a:buNone/>
              <a:tabLst/>
              <a:defRPr sz="1800" b="1" kern="1200">
                <a:solidFill>
                  <a:schemeClr val="tx1"/>
                </a:solidFill>
                <a:latin typeface="Arial" panose="020B0604020202020204" pitchFamily="34" charset="0"/>
                <a:ea typeface="+mn-ea"/>
                <a:cs typeface="Arial" panose="020B0604020202020204" pitchFamily="34" charset="0"/>
              </a:defRPr>
            </a:lvl1pPr>
            <a:lvl2pPr marL="1868" indent="0" algn="l" defTabSz="1218895" rtl="0" eaLnBrk="1" latinLnBrk="0" hangingPunct="1">
              <a:lnSpc>
                <a:spcPct val="100000"/>
              </a:lnSpc>
              <a:spcBef>
                <a:spcPts val="0"/>
              </a:spcBef>
              <a:spcAft>
                <a:spcPts val="0"/>
              </a:spcAft>
              <a:buFontTx/>
              <a:buNone/>
              <a:defRPr sz="1600" kern="1200">
                <a:solidFill>
                  <a:schemeClr val="tx1"/>
                </a:solidFill>
                <a:latin typeface="+mn-lt"/>
                <a:ea typeface="+mn-ea"/>
                <a:cs typeface="+mn-cs"/>
              </a:defRPr>
            </a:lvl2pPr>
            <a:lvl3pPr marL="1523619" indent="-304724" algn="l" defTabSz="1218895" rtl="0" eaLnBrk="1" latinLnBrk="0" hangingPunct="1">
              <a:spcBef>
                <a:spcPct val="20000"/>
              </a:spcBef>
              <a:buFont typeface="Arial" panose="020B0604020202020204" pitchFamily="34" charset="0"/>
              <a:buChar char="•"/>
              <a:defRPr sz="3199" kern="1200">
                <a:solidFill>
                  <a:schemeClr val="tx1"/>
                </a:solidFill>
                <a:latin typeface="+mn-lt"/>
                <a:ea typeface="+mn-ea"/>
                <a:cs typeface="+mn-cs"/>
              </a:defRPr>
            </a:lvl3pPr>
            <a:lvl4pPr marL="2133067"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4pPr>
            <a:lvl5pPr marL="2742514"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5pPr>
            <a:lvl6pPr marL="3351962"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6pPr>
            <a:lvl7pPr marL="3961409"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7pPr>
            <a:lvl8pPr marL="4570857"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8pPr>
            <a:lvl9pPr marL="5180305"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9pPr>
          </a:lstStyle>
          <a:p>
            <a:pPr defTabSz="899025"/>
            <a:r>
              <a:rPr lang="en-US" sz="1350" i="1" dirty="0">
                <a:solidFill>
                  <a:srgbClr val="FF6035">
                    <a:lumMod val="60000"/>
                    <a:lumOff val="40000"/>
                  </a:srgbClr>
                </a:solidFill>
              </a:rPr>
              <a:t>Financial repression</a:t>
            </a:r>
          </a:p>
        </p:txBody>
      </p:sp>
      <p:sp>
        <p:nvSpPr>
          <p:cNvPr id="14" name="Text Placeholder 1">
            <a:extLst>
              <a:ext uri="{FF2B5EF4-FFF2-40B4-BE49-F238E27FC236}">
                <a16:creationId xmlns:a16="http://schemas.microsoft.com/office/drawing/2014/main" id="{60445E0C-A407-825B-E89D-C3E12F838FE1}"/>
              </a:ext>
            </a:extLst>
          </p:cNvPr>
          <p:cNvSpPr txBox="1">
            <a:spLocks/>
          </p:cNvSpPr>
          <p:nvPr/>
        </p:nvSpPr>
        <p:spPr>
          <a:xfrm>
            <a:off x="6409613" y="3339294"/>
            <a:ext cx="2422362" cy="411587"/>
          </a:xfrm>
          <a:prstGeom prst="rect">
            <a:avLst/>
          </a:prstGeom>
        </p:spPr>
        <p:txBody>
          <a:bodyPr lIns="0" tIns="0" rIns="0" bIns="0" anchor="t" anchorCtr="0"/>
          <a:lstStyle>
            <a:lvl1pPr marL="0" marR="0" indent="0" algn="l" defTabSz="1198380" rtl="0" eaLnBrk="1" fontAlgn="auto" latinLnBrk="0" hangingPunct="1">
              <a:lnSpc>
                <a:spcPct val="100000"/>
              </a:lnSpc>
              <a:spcBef>
                <a:spcPts val="0"/>
              </a:spcBef>
              <a:spcAft>
                <a:spcPts val="0"/>
              </a:spcAft>
              <a:buClrTx/>
              <a:buSzTx/>
              <a:buFont typeface="Arial" pitchFamily="34" charset="0"/>
              <a:buNone/>
              <a:tabLst/>
              <a:defRPr sz="1800" b="1" kern="1200">
                <a:solidFill>
                  <a:schemeClr val="tx1"/>
                </a:solidFill>
                <a:latin typeface="Arial" panose="020B0604020202020204" pitchFamily="34" charset="0"/>
                <a:ea typeface="+mn-ea"/>
                <a:cs typeface="Arial" panose="020B0604020202020204" pitchFamily="34" charset="0"/>
              </a:defRPr>
            </a:lvl1pPr>
            <a:lvl2pPr marL="1868" indent="0" algn="l" defTabSz="1218895" rtl="0" eaLnBrk="1" latinLnBrk="0" hangingPunct="1">
              <a:lnSpc>
                <a:spcPct val="100000"/>
              </a:lnSpc>
              <a:spcBef>
                <a:spcPts val="0"/>
              </a:spcBef>
              <a:spcAft>
                <a:spcPts val="0"/>
              </a:spcAft>
              <a:buFontTx/>
              <a:buNone/>
              <a:defRPr sz="1600" kern="1200">
                <a:solidFill>
                  <a:schemeClr val="tx1"/>
                </a:solidFill>
                <a:latin typeface="+mn-lt"/>
                <a:ea typeface="+mn-ea"/>
                <a:cs typeface="+mn-cs"/>
              </a:defRPr>
            </a:lvl2pPr>
            <a:lvl3pPr marL="1523619" indent="-304724" algn="l" defTabSz="1218895" rtl="0" eaLnBrk="1" latinLnBrk="0" hangingPunct="1">
              <a:spcBef>
                <a:spcPct val="20000"/>
              </a:spcBef>
              <a:buFont typeface="Arial" panose="020B0604020202020204" pitchFamily="34" charset="0"/>
              <a:buChar char="•"/>
              <a:defRPr sz="3199" kern="1200">
                <a:solidFill>
                  <a:schemeClr val="tx1"/>
                </a:solidFill>
                <a:latin typeface="+mn-lt"/>
                <a:ea typeface="+mn-ea"/>
                <a:cs typeface="+mn-cs"/>
              </a:defRPr>
            </a:lvl3pPr>
            <a:lvl4pPr marL="2133067"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4pPr>
            <a:lvl5pPr marL="2742514"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5pPr>
            <a:lvl6pPr marL="3351962"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6pPr>
            <a:lvl7pPr marL="3961409"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7pPr>
            <a:lvl8pPr marL="4570857"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8pPr>
            <a:lvl9pPr marL="5180305"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9pPr>
          </a:lstStyle>
          <a:p>
            <a:pPr defTabSz="899025"/>
            <a:r>
              <a:rPr lang="en-US" sz="1350" i="1" dirty="0">
                <a:solidFill>
                  <a:srgbClr val="FF6035">
                    <a:lumMod val="50000"/>
                  </a:srgbClr>
                </a:solidFill>
              </a:rPr>
              <a:t>Inflation and low real returns</a:t>
            </a:r>
          </a:p>
        </p:txBody>
      </p:sp>
    </p:spTree>
    <p:extLst>
      <p:ext uri="{BB962C8B-B14F-4D97-AF65-F5344CB8AC3E}">
        <p14:creationId xmlns:p14="http://schemas.microsoft.com/office/powerpoint/2010/main" val="4004327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A3E8FAA-7074-4293-9B2F-5E09B780D2F9}"/>
              </a:ext>
            </a:extLst>
          </p:cNvPr>
          <p:cNvSpPr>
            <a:spLocks noGrp="1"/>
          </p:cNvSpPr>
          <p:nvPr>
            <p:ph type="body" sz="quarter" idx="32"/>
          </p:nvPr>
        </p:nvSpPr>
        <p:spPr/>
        <p:txBody>
          <a:bodyPr/>
          <a:lstStyle/>
          <a:p>
            <a:r>
              <a:rPr lang="en-US" dirty="0"/>
              <a:t>Performance across cycles</a:t>
            </a:r>
          </a:p>
        </p:txBody>
      </p:sp>
      <p:sp>
        <p:nvSpPr>
          <p:cNvPr id="5" name="Slide Number Placeholder 4">
            <a:extLst>
              <a:ext uri="{FF2B5EF4-FFF2-40B4-BE49-F238E27FC236}">
                <a16:creationId xmlns:a16="http://schemas.microsoft.com/office/drawing/2014/main" id="{EC7938E3-C130-47F5-8628-0D358B2F4A1D}"/>
              </a:ext>
            </a:extLst>
          </p:cNvPr>
          <p:cNvSpPr>
            <a:spLocks noGrp="1"/>
          </p:cNvSpPr>
          <p:nvPr>
            <p:ph type="sldNum" sz="quarter" idx="4"/>
          </p:nvPr>
        </p:nvSpPr>
        <p:spPr/>
        <p:txBody>
          <a:bodyPr/>
          <a:lstStyle/>
          <a:p>
            <a:pPr defTabSz="685983" eaLnBrk="1" fontAlgn="auto" hangingPunct="1">
              <a:spcBef>
                <a:spcPts val="0"/>
              </a:spcBef>
              <a:spcAft>
                <a:spcPts val="0"/>
              </a:spcAft>
            </a:pPr>
            <a:fld id="{8DEE4CCE-E124-4EEF-808B-DF88997C2318}" type="slidenum">
              <a:rPr lang="en-US">
                <a:solidFill>
                  <a:srgbClr val="000000"/>
                </a:solidFill>
                <a:ea typeface="+mn-ea"/>
              </a:rPr>
              <a:pPr defTabSz="685983" eaLnBrk="1" fontAlgn="auto" hangingPunct="1">
                <a:spcBef>
                  <a:spcPts val="0"/>
                </a:spcBef>
                <a:spcAft>
                  <a:spcPts val="0"/>
                </a:spcAft>
              </a:pPr>
              <a:t>2</a:t>
            </a:fld>
            <a:endParaRPr lang="en-US" dirty="0">
              <a:solidFill>
                <a:srgbClr val="000000"/>
              </a:solidFill>
              <a:ea typeface="+mn-ea"/>
            </a:endParaRPr>
          </a:p>
        </p:txBody>
      </p:sp>
      <p:graphicFrame>
        <p:nvGraphicFramePr>
          <p:cNvPr id="6" name="Table 7">
            <a:extLst>
              <a:ext uri="{FF2B5EF4-FFF2-40B4-BE49-F238E27FC236}">
                <a16:creationId xmlns:a16="http://schemas.microsoft.com/office/drawing/2014/main" id="{EF6E50C6-E0BB-3351-CC85-86FCE913297D}"/>
              </a:ext>
            </a:extLst>
          </p:cNvPr>
          <p:cNvGraphicFramePr>
            <a:graphicFrameLocks noGrp="1"/>
          </p:cNvGraphicFramePr>
          <p:nvPr>
            <p:extLst>
              <p:ext uri="{D42A27DB-BD31-4B8C-83A1-F6EECF244321}">
                <p14:modId xmlns:p14="http://schemas.microsoft.com/office/powerpoint/2010/main" val="3969422101"/>
              </p:ext>
            </p:extLst>
          </p:nvPr>
        </p:nvGraphicFramePr>
        <p:xfrm>
          <a:off x="1132609" y="2295032"/>
          <a:ext cx="6535880" cy="2267935"/>
        </p:xfrm>
        <a:graphic>
          <a:graphicData uri="http://schemas.openxmlformats.org/drawingml/2006/table">
            <a:tbl>
              <a:tblPr firstRow="1" bandRow="1">
                <a:tableStyleId>{5C22544A-7EE6-4342-B048-85BDC9FD1C3A}</a:tableStyleId>
              </a:tblPr>
              <a:tblGrid>
                <a:gridCol w="1070731">
                  <a:extLst>
                    <a:ext uri="{9D8B030D-6E8A-4147-A177-3AD203B41FA5}">
                      <a16:colId xmlns:a16="http://schemas.microsoft.com/office/drawing/2014/main" val="3228676028"/>
                    </a:ext>
                  </a:extLst>
                </a:gridCol>
                <a:gridCol w="1070731">
                  <a:extLst>
                    <a:ext uri="{9D8B030D-6E8A-4147-A177-3AD203B41FA5}">
                      <a16:colId xmlns:a16="http://schemas.microsoft.com/office/drawing/2014/main" val="370433259"/>
                    </a:ext>
                  </a:extLst>
                </a:gridCol>
                <a:gridCol w="1070731">
                  <a:extLst>
                    <a:ext uri="{9D8B030D-6E8A-4147-A177-3AD203B41FA5}">
                      <a16:colId xmlns:a16="http://schemas.microsoft.com/office/drawing/2014/main" val="2405553187"/>
                    </a:ext>
                  </a:extLst>
                </a:gridCol>
                <a:gridCol w="1182225">
                  <a:extLst>
                    <a:ext uri="{9D8B030D-6E8A-4147-A177-3AD203B41FA5}">
                      <a16:colId xmlns:a16="http://schemas.microsoft.com/office/drawing/2014/main" val="3445236905"/>
                    </a:ext>
                  </a:extLst>
                </a:gridCol>
                <a:gridCol w="1070731">
                  <a:extLst>
                    <a:ext uri="{9D8B030D-6E8A-4147-A177-3AD203B41FA5}">
                      <a16:colId xmlns:a16="http://schemas.microsoft.com/office/drawing/2014/main" val="3594080679"/>
                    </a:ext>
                  </a:extLst>
                </a:gridCol>
                <a:gridCol w="1070731">
                  <a:extLst>
                    <a:ext uri="{9D8B030D-6E8A-4147-A177-3AD203B41FA5}">
                      <a16:colId xmlns:a16="http://schemas.microsoft.com/office/drawing/2014/main" val="3069394205"/>
                    </a:ext>
                  </a:extLst>
                </a:gridCol>
              </a:tblGrid>
              <a:tr h="750455">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US" sz="1400" b="0" i="0" u="none" strike="noStrike" dirty="0">
                          <a:solidFill>
                            <a:schemeClr val="bg1"/>
                          </a:solidFill>
                          <a:effectLst/>
                          <a:latin typeface="+mj-lt"/>
                        </a:rPr>
                        <a:t>10Y</a:t>
                      </a:r>
                    </a:p>
                  </a:txBody>
                  <a:tcPr marL="4764" marR="4764" marT="4764" marB="0" anchor="ctr"/>
                </a:tc>
                <a:tc>
                  <a:txBody>
                    <a:bodyPr/>
                    <a:lstStyle/>
                    <a:p>
                      <a:pPr algn="ctr" fontAlgn="b"/>
                      <a:r>
                        <a:rPr lang="en-US" sz="1400" b="0" i="0" u="none" strike="noStrike" dirty="0">
                          <a:solidFill>
                            <a:schemeClr val="bg1"/>
                          </a:solidFill>
                          <a:effectLst/>
                          <a:latin typeface="+mj-lt"/>
                        </a:rPr>
                        <a:t>IG Spread</a:t>
                      </a:r>
                    </a:p>
                  </a:txBody>
                  <a:tcPr marL="4764" marR="4764" marT="4764" marB="0" anchor="ctr"/>
                </a:tc>
                <a:tc>
                  <a:txBody>
                    <a:bodyPr/>
                    <a:lstStyle/>
                    <a:p>
                      <a:pPr algn="ctr" fontAlgn="b"/>
                      <a:r>
                        <a:rPr lang="en-US" sz="1400" b="0" i="0" u="none" strike="noStrike" dirty="0">
                          <a:solidFill>
                            <a:schemeClr val="bg1"/>
                          </a:solidFill>
                          <a:effectLst/>
                          <a:latin typeface="+mj-lt"/>
                        </a:rPr>
                        <a:t>World Equities</a:t>
                      </a:r>
                    </a:p>
                  </a:txBody>
                  <a:tcPr marL="4764" marR="4764" marT="4764" marB="0" anchor="ctr"/>
                </a:tc>
                <a:tc>
                  <a:txBody>
                    <a:bodyPr/>
                    <a:lstStyle/>
                    <a:p>
                      <a:pPr algn="ctr" fontAlgn="b"/>
                      <a:r>
                        <a:rPr lang="en-US" sz="1400" b="0" i="0" u="none" strike="noStrike" dirty="0">
                          <a:solidFill>
                            <a:schemeClr val="bg1"/>
                          </a:solidFill>
                          <a:effectLst/>
                          <a:latin typeface="+mj-lt"/>
                        </a:rPr>
                        <a:t>S&amp;P</a:t>
                      </a:r>
                    </a:p>
                  </a:txBody>
                  <a:tcPr marL="4764" marR="4764" marT="4764" marB="0" anchor="ctr"/>
                </a:tc>
                <a:tc>
                  <a:txBody>
                    <a:bodyPr/>
                    <a:lstStyle/>
                    <a:p>
                      <a:pPr algn="ctr" fontAlgn="b"/>
                      <a:r>
                        <a:rPr lang="en-US" sz="1400" b="0" i="0" u="none" strike="noStrike" dirty="0">
                          <a:solidFill>
                            <a:schemeClr val="bg1"/>
                          </a:solidFill>
                          <a:effectLst/>
                          <a:latin typeface="+mj-lt"/>
                        </a:rPr>
                        <a:t>Commodities</a:t>
                      </a:r>
                    </a:p>
                  </a:txBody>
                  <a:tcPr marL="4764" marR="4764" marT="4764" marB="0" anchor="ctr"/>
                </a:tc>
                <a:extLst>
                  <a:ext uri="{0D108BD9-81ED-4DB2-BD59-A6C34878D82A}">
                    <a16:rowId xmlns:a16="http://schemas.microsoft.com/office/drawing/2014/main" val="1286814413"/>
                  </a:ext>
                </a:extLst>
              </a:tr>
              <a:tr h="379370">
                <a:tc>
                  <a:txBody>
                    <a:bodyPr/>
                    <a:lstStyle/>
                    <a:p>
                      <a:pPr algn="ctr" fontAlgn="b"/>
                      <a:r>
                        <a:rPr lang="en-US" sz="1400" b="0" i="0" u="none" strike="noStrike" dirty="0">
                          <a:solidFill>
                            <a:srgbClr val="000000"/>
                          </a:solidFill>
                          <a:effectLst/>
                          <a:latin typeface="+mj-lt"/>
                        </a:rPr>
                        <a:t>Hiking</a:t>
                      </a:r>
                    </a:p>
                  </a:txBody>
                  <a:tcPr marL="4764" marR="4764" marT="4764" marB="0" anchor="ctr"/>
                </a:tc>
                <a:tc>
                  <a:txBody>
                    <a:bodyPr/>
                    <a:lstStyle/>
                    <a:p>
                      <a:pPr algn="ctr" fontAlgn="b"/>
                      <a:r>
                        <a:rPr lang="en-GB" sz="1400" b="0" i="0" u="none" strike="noStrike" dirty="0">
                          <a:solidFill>
                            <a:srgbClr val="000000"/>
                          </a:solidFill>
                          <a:effectLst/>
                          <a:latin typeface="+mj-lt"/>
                        </a:rPr>
                        <a:t>6</a:t>
                      </a:r>
                      <a:r>
                        <a:rPr lang="en-US" sz="1400" b="0" i="0" u="none" strike="noStrike" dirty="0">
                          <a:solidFill>
                            <a:srgbClr val="000000"/>
                          </a:solidFill>
                          <a:effectLst/>
                          <a:latin typeface="+mj-lt"/>
                        </a:rPr>
                        <a:t>5</a:t>
                      </a:r>
                    </a:p>
                  </a:txBody>
                  <a:tcPr marL="4764" marR="4764" marT="4764" marB="0" anchor="ctr"/>
                </a:tc>
                <a:tc>
                  <a:txBody>
                    <a:bodyPr/>
                    <a:lstStyle/>
                    <a:p>
                      <a:pPr algn="ctr" fontAlgn="b"/>
                      <a:r>
                        <a:rPr lang="en-US" sz="1400" b="0" i="0" u="none" strike="noStrike" dirty="0">
                          <a:solidFill>
                            <a:srgbClr val="000000"/>
                          </a:solidFill>
                          <a:effectLst/>
                          <a:latin typeface="+mj-lt"/>
                        </a:rPr>
                        <a:t>-30</a:t>
                      </a:r>
                    </a:p>
                  </a:txBody>
                  <a:tcPr marL="4764" marR="4764" marT="4764" marB="0" anchor="ctr"/>
                </a:tc>
                <a:tc>
                  <a:txBody>
                    <a:bodyPr/>
                    <a:lstStyle/>
                    <a:p>
                      <a:pPr algn="ctr" fontAlgn="b"/>
                      <a:r>
                        <a:rPr lang="en-US" sz="1400" b="0" i="0" u="none" strike="noStrike" dirty="0">
                          <a:solidFill>
                            <a:srgbClr val="000000"/>
                          </a:solidFill>
                          <a:effectLst/>
                          <a:latin typeface="+mj-lt"/>
                        </a:rPr>
                        <a:t>11%</a:t>
                      </a:r>
                    </a:p>
                  </a:txBody>
                  <a:tcPr marL="4764" marR="4764" marT="4764" marB="0" anchor="ctr"/>
                </a:tc>
                <a:tc>
                  <a:txBody>
                    <a:bodyPr/>
                    <a:lstStyle/>
                    <a:p>
                      <a:pPr algn="ctr" fontAlgn="b"/>
                      <a:r>
                        <a:rPr lang="en-US" sz="1400" b="0" i="0" u="none" strike="noStrike" dirty="0">
                          <a:solidFill>
                            <a:srgbClr val="000000"/>
                          </a:solidFill>
                          <a:effectLst/>
                          <a:latin typeface="+mj-lt"/>
                        </a:rPr>
                        <a:t>10%</a:t>
                      </a:r>
                    </a:p>
                  </a:txBody>
                  <a:tcPr marL="4764" marR="4764" marT="4764" marB="0" anchor="ctr"/>
                </a:tc>
                <a:tc>
                  <a:txBody>
                    <a:bodyPr/>
                    <a:lstStyle/>
                    <a:p>
                      <a:pPr algn="ctr" fontAlgn="b"/>
                      <a:r>
                        <a:rPr lang="en-US" sz="1400" b="0" i="0" u="none" strike="noStrike" dirty="0">
                          <a:solidFill>
                            <a:srgbClr val="000000"/>
                          </a:solidFill>
                          <a:effectLst/>
                          <a:latin typeface="+mj-lt"/>
                        </a:rPr>
                        <a:t>12%</a:t>
                      </a:r>
                    </a:p>
                  </a:txBody>
                  <a:tcPr marL="4764" marR="4764" marT="4764" marB="0" anchor="ctr"/>
                </a:tc>
                <a:extLst>
                  <a:ext uri="{0D108BD9-81ED-4DB2-BD59-A6C34878D82A}">
                    <a16:rowId xmlns:a16="http://schemas.microsoft.com/office/drawing/2014/main" val="2186278280"/>
                  </a:ext>
                </a:extLst>
              </a:tr>
              <a:tr h="379370">
                <a:tc>
                  <a:txBody>
                    <a:bodyPr/>
                    <a:lstStyle/>
                    <a:p>
                      <a:pPr algn="ctr" fontAlgn="b"/>
                      <a:r>
                        <a:rPr lang="en-US" sz="1400" b="0" i="0" u="none" strike="noStrike" dirty="0">
                          <a:solidFill>
                            <a:srgbClr val="000000"/>
                          </a:solidFill>
                          <a:effectLst/>
                          <a:latin typeface="+mj-lt"/>
                        </a:rPr>
                        <a:t>Peak</a:t>
                      </a:r>
                    </a:p>
                  </a:txBody>
                  <a:tcPr marL="4764" marR="4764" marT="4764" marB="0" anchor="ctr"/>
                </a:tc>
                <a:tc>
                  <a:txBody>
                    <a:bodyPr/>
                    <a:lstStyle/>
                    <a:p>
                      <a:pPr algn="ctr" fontAlgn="b"/>
                      <a:r>
                        <a:rPr lang="en-US" sz="1400" b="0" i="0" u="none" strike="noStrike" dirty="0">
                          <a:solidFill>
                            <a:srgbClr val="000000"/>
                          </a:solidFill>
                          <a:effectLst/>
                          <a:latin typeface="+mj-lt"/>
                        </a:rPr>
                        <a:t>-90</a:t>
                      </a:r>
                    </a:p>
                  </a:txBody>
                  <a:tcPr marL="4764" marR="4764" marT="4764" marB="0" anchor="ctr"/>
                </a:tc>
                <a:tc>
                  <a:txBody>
                    <a:bodyPr/>
                    <a:lstStyle/>
                    <a:p>
                      <a:pPr algn="ctr" fontAlgn="b"/>
                      <a:r>
                        <a:rPr lang="en-US" sz="1400" b="0" i="0" u="none" strike="noStrike" dirty="0">
                          <a:solidFill>
                            <a:srgbClr val="000000"/>
                          </a:solidFill>
                          <a:effectLst/>
                          <a:latin typeface="+mj-lt"/>
                        </a:rPr>
                        <a:t>30</a:t>
                      </a:r>
                    </a:p>
                  </a:txBody>
                  <a:tcPr marL="4764" marR="4764" marT="4764" marB="0" anchor="ctr"/>
                </a:tc>
                <a:tc>
                  <a:txBody>
                    <a:bodyPr/>
                    <a:lstStyle/>
                    <a:p>
                      <a:pPr algn="ctr" fontAlgn="b"/>
                      <a:r>
                        <a:rPr lang="en-US" sz="1400" b="0" i="0" u="none" strike="noStrike" dirty="0">
                          <a:solidFill>
                            <a:srgbClr val="000000"/>
                          </a:solidFill>
                          <a:effectLst/>
                          <a:latin typeface="+mj-lt"/>
                        </a:rPr>
                        <a:t>5%</a:t>
                      </a:r>
                    </a:p>
                  </a:txBody>
                  <a:tcPr marL="4764" marR="4764" marT="4764" marB="0" anchor="ctr"/>
                </a:tc>
                <a:tc>
                  <a:txBody>
                    <a:bodyPr/>
                    <a:lstStyle/>
                    <a:p>
                      <a:pPr algn="ctr" fontAlgn="b"/>
                      <a:r>
                        <a:rPr lang="en-US" sz="1400" b="0" i="0" u="none" strike="noStrike" dirty="0">
                          <a:solidFill>
                            <a:srgbClr val="000000"/>
                          </a:solidFill>
                          <a:effectLst/>
                          <a:latin typeface="+mj-lt"/>
                        </a:rPr>
                        <a:t>9%</a:t>
                      </a:r>
                    </a:p>
                  </a:txBody>
                  <a:tcPr marL="4764" marR="4764" marT="4764" marB="0" anchor="ctr"/>
                </a:tc>
                <a:tc>
                  <a:txBody>
                    <a:bodyPr/>
                    <a:lstStyle/>
                    <a:p>
                      <a:pPr algn="ctr" fontAlgn="b"/>
                      <a:r>
                        <a:rPr lang="en-US" sz="1400" b="0" i="0" u="none" strike="noStrike" dirty="0">
                          <a:solidFill>
                            <a:srgbClr val="000000"/>
                          </a:solidFill>
                          <a:effectLst/>
                          <a:latin typeface="+mj-lt"/>
                        </a:rPr>
                        <a:t>-5%</a:t>
                      </a:r>
                    </a:p>
                  </a:txBody>
                  <a:tcPr marL="4764" marR="4764" marT="4764" marB="0" anchor="ctr"/>
                </a:tc>
                <a:extLst>
                  <a:ext uri="{0D108BD9-81ED-4DB2-BD59-A6C34878D82A}">
                    <a16:rowId xmlns:a16="http://schemas.microsoft.com/office/drawing/2014/main" val="2666513180"/>
                  </a:ext>
                </a:extLst>
              </a:tr>
              <a:tr h="379370">
                <a:tc>
                  <a:txBody>
                    <a:bodyPr/>
                    <a:lstStyle/>
                    <a:p>
                      <a:pPr algn="ctr" fontAlgn="b"/>
                      <a:r>
                        <a:rPr lang="en-US" sz="1400" b="0" i="0" u="none" strike="noStrike" dirty="0">
                          <a:solidFill>
                            <a:srgbClr val="000000"/>
                          </a:solidFill>
                          <a:effectLst/>
                          <a:latin typeface="+mj-lt"/>
                        </a:rPr>
                        <a:t>Cutting</a:t>
                      </a:r>
                    </a:p>
                  </a:txBody>
                  <a:tcPr marL="4764" marR="4764" marT="4764" marB="0" anchor="ctr"/>
                </a:tc>
                <a:tc>
                  <a:txBody>
                    <a:bodyPr/>
                    <a:lstStyle/>
                    <a:p>
                      <a:pPr algn="ctr" fontAlgn="b"/>
                      <a:r>
                        <a:rPr lang="en-US" sz="1400" b="0" i="0" u="none" strike="noStrike" dirty="0">
                          <a:solidFill>
                            <a:srgbClr val="000000"/>
                          </a:solidFill>
                          <a:effectLst/>
                          <a:latin typeface="+mj-lt"/>
                        </a:rPr>
                        <a:t>-125</a:t>
                      </a:r>
                    </a:p>
                  </a:txBody>
                  <a:tcPr marL="4764" marR="4764" marT="4764" marB="0" anchor="ctr"/>
                </a:tc>
                <a:tc>
                  <a:txBody>
                    <a:bodyPr/>
                    <a:lstStyle/>
                    <a:p>
                      <a:pPr algn="ctr" fontAlgn="b"/>
                      <a:r>
                        <a:rPr lang="en-US" sz="1400" b="0" i="0" u="none" strike="noStrike" dirty="0">
                          <a:solidFill>
                            <a:srgbClr val="000000"/>
                          </a:solidFill>
                          <a:effectLst/>
                          <a:latin typeface="+mj-lt"/>
                        </a:rPr>
                        <a:t>100</a:t>
                      </a:r>
                    </a:p>
                  </a:txBody>
                  <a:tcPr marL="4764" marR="4764" marT="4764" marB="0" anchor="ctr"/>
                </a:tc>
                <a:tc>
                  <a:txBody>
                    <a:bodyPr/>
                    <a:lstStyle/>
                    <a:p>
                      <a:pPr algn="ctr" fontAlgn="b"/>
                      <a:r>
                        <a:rPr lang="en-US" sz="1400" b="0" i="0" u="none" strike="noStrike" dirty="0">
                          <a:solidFill>
                            <a:srgbClr val="000000"/>
                          </a:solidFill>
                          <a:effectLst/>
                          <a:latin typeface="+mj-lt"/>
                        </a:rPr>
                        <a:t>-11%</a:t>
                      </a:r>
                    </a:p>
                  </a:txBody>
                  <a:tcPr marL="4764" marR="4764" marT="4764" marB="0" anchor="ctr"/>
                </a:tc>
                <a:tc>
                  <a:txBody>
                    <a:bodyPr/>
                    <a:lstStyle/>
                    <a:p>
                      <a:pPr algn="ctr" fontAlgn="b"/>
                      <a:r>
                        <a:rPr lang="en-US" sz="1400" b="0" i="0" u="none" strike="noStrike" dirty="0">
                          <a:solidFill>
                            <a:srgbClr val="000000"/>
                          </a:solidFill>
                          <a:effectLst/>
                          <a:latin typeface="+mj-lt"/>
                        </a:rPr>
                        <a:t>-4%</a:t>
                      </a:r>
                    </a:p>
                  </a:txBody>
                  <a:tcPr marL="4764" marR="4764" marT="4764" marB="0" anchor="ctr"/>
                </a:tc>
                <a:tc>
                  <a:txBody>
                    <a:bodyPr/>
                    <a:lstStyle/>
                    <a:p>
                      <a:pPr algn="ctr" fontAlgn="b"/>
                      <a:r>
                        <a:rPr lang="en-US" sz="1400" b="0" i="0" u="none" strike="noStrike" dirty="0">
                          <a:solidFill>
                            <a:srgbClr val="000000"/>
                          </a:solidFill>
                          <a:effectLst/>
                          <a:latin typeface="+mj-lt"/>
                        </a:rPr>
                        <a:t>-8%</a:t>
                      </a:r>
                    </a:p>
                  </a:txBody>
                  <a:tcPr marL="4764" marR="4764" marT="4764" marB="0" anchor="ctr"/>
                </a:tc>
                <a:extLst>
                  <a:ext uri="{0D108BD9-81ED-4DB2-BD59-A6C34878D82A}">
                    <a16:rowId xmlns:a16="http://schemas.microsoft.com/office/drawing/2014/main" val="130393951"/>
                  </a:ext>
                </a:extLst>
              </a:tr>
              <a:tr h="379370">
                <a:tc>
                  <a:txBody>
                    <a:bodyPr/>
                    <a:lstStyle/>
                    <a:p>
                      <a:pPr algn="ctr" fontAlgn="b"/>
                      <a:r>
                        <a:rPr lang="en-US" sz="1400" b="0" i="0" u="none" strike="noStrike" dirty="0">
                          <a:solidFill>
                            <a:srgbClr val="000000"/>
                          </a:solidFill>
                          <a:effectLst/>
                          <a:latin typeface="+mj-lt"/>
                        </a:rPr>
                        <a:t>Trough</a:t>
                      </a:r>
                    </a:p>
                  </a:txBody>
                  <a:tcPr marL="4764" marR="4764" marT="4764" marB="0" anchor="ctr"/>
                </a:tc>
                <a:tc>
                  <a:txBody>
                    <a:bodyPr/>
                    <a:lstStyle/>
                    <a:p>
                      <a:pPr algn="ctr" fontAlgn="b"/>
                      <a:r>
                        <a:rPr lang="en-US" sz="1400" b="0" i="0" u="none" strike="noStrike" dirty="0">
                          <a:solidFill>
                            <a:srgbClr val="000000"/>
                          </a:solidFill>
                          <a:effectLst/>
                          <a:latin typeface="+mj-lt"/>
                        </a:rPr>
                        <a:t>0</a:t>
                      </a:r>
                    </a:p>
                  </a:txBody>
                  <a:tcPr marL="4764" marR="4764" marT="4764" marB="0" anchor="ctr"/>
                </a:tc>
                <a:tc>
                  <a:txBody>
                    <a:bodyPr/>
                    <a:lstStyle/>
                    <a:p>
                      <a:pPr algn="ctr" fontAlgn="b"/>
                      <a:r>
                        <a:rPr lang="en-US" sz="1400" b="0" i="0" u="none" strike="noStrike" dirty="0">
                          <a:solidFill>
                            <a:srgbClr val="000000"/>
                          </a:solidFill>
                          <a:effectLst/>
                          <a:latin typeface="+mj-lt"/>
                        </a:rPr>
                        <a:t>-75</a:t>
                      </a:r>
                    </a:p>
                  </a:txBody>
                  <a:tcPr marL="4764" marR="4764" marT="4764" marB="0" anchor="ctr"/>
                </a:tc>
                <a:tc>
                  <a:txBody>
                    <a:bodyPr/>
                    <a:lstStyle/>
                    <a:p>
                      <a:pPr algn="ctr" fontAlgn="b"/>
                      <a:r>
                        <a:rPr lang="en-US" sz="1400" b="0" i="0" u="none" strike="noStrike" dirty="0">
                          <a:solidFill>
                            <a:srgbClr val="000000"/>
                          </a:solidFill>
                          <a:effectLst/>
                          <a:latin typeface="+mj-lt"/>
                        </a:rPr>
                        <a:t>35%</a:t>
                      </a:r>
                    </a:p>
                  </a:txBody>
                  <a:tcPr marL="4764" marR="4764" marT="4764" marB="0" anchor="ctr"/>
                </a:tc>
                <a:tc>
                  <a:txBody>
                    <a:bodyPr/>
                    <a:lstStyle/>
                    <a:p>
                      <a:pPr algn="ctr" fontAlgn="b"/>
                      <a:r>
                        <a:rPr lang="en-US" sz="1400" b="0" i="0" u="none" strike="noStrike" dirty="0">
                          <a:solidFill>
                            <a:srgbClr val="000000"/>
                          </a:solidFill>
                          <a:effectLst/>
                          <a:latin typeface="+mj-lt"/>
                        </a:rPr>
                        <a:t>43%</a:t>
                      </a:r>
                    </a:p>
                  </a:txBody>
                  <a:tcPr marL="4764" marR="4764" marT="4764" marB="0" anchor="ctr"/>
                </a:tc>
                <a:tc>
                  <a:txBody>
                    <a:bodyPr/>
                    <a:lstStyle/>
                    <a:p>
                      <a:pPr algn="ctr" fontAlgn="b"/>
                      <a:r>
                        <a:rPr lang="en-US" sz="1400" b="0" i="0" u="none" strike="noStrike" dirty="0">
                          <a:solidFill>
                            <a:srgbClr val="000000"/>
                          </a:solidFill>
                          <a:effectLst/>
                          <a:latin typeface="+mj-lt"/>
                        </a:rPr>
                        <a:t>17%</a:t>
                      </a:r>
                    </a:p>
                  </a:txBody>
                  <a:tcPr marL="4764" marR="4764" marT="4764" marB="0" anchor="ctr"/>
                </a:tc>
                <a:extLst>
                  <a:ext uri="{0D108BD9-81ED-4DB2-BD59-A6C34878D82A}">
                    <a16:rowId xmlns:a16="http://schemas.microsoft.com/office/drawing/2014/main" val="551126921"/>
                  </a:ext>
                </a:extLst>
              </a:tr>
            </a:tbl>
          </a:graphicData>
        </a:graphic>
      </p:graphicFrame>
      <p:sp>
        <p:nvSpPr>
          <p:cNvPr id="11" name="Text Placeholder 6">
            <a:extLst>
              <a:ext uri="{FF2B5EF4-FFF2-40B4-BE49-F238E27FC236}">
                <a16:creationId xmlns:a16="http://schemas.microsoft.com/office/drawing/2014/main" id="{D88ED8E7-42A0-8894-6D9D-4986535E2211}"/>
              </a:ext>
            </a:extLst>
          </p:cNvPr>
          <p:cNvSpPr>
            <a:spLocks noGrp="1"/>
          </p:cNvSpPr>
          <p:nvPr>
            <p:ph type="body" sz="quarter" idx="26"/>
          </p:nvPr>
        </p:nvSpPr>
        <p:spPr>
          <a:xfrm>
            <a:off x="342990" y="5217659"/>
            <a:ext cx="8437776" cy="519373"/>
          </a:xfrm>
        </p:spPr>
        <p:txBody>
          <a:bodyPr/>
          <a:lstStyle/>
          <a:p>
            <a:r>
              <a:rPr lang="en-US" sz="675" b="1" dirty="0">
                <a:ea typeface="Calibri" panose="020F0502020204030204" pitchFamily="34" charset="0"/>
                <a:cs typeface="Times New Roman" panose="02020603050405020304" pitchFamily="18" charset="0"/>
              </a:rPr>
              <a:t>10Y: US Treasury 10-year bond yield proxied by GT10 from Bloomberg (change in bps). IG Spread: BICLB10Y Index (change in bps). World Equities: MXWO Index (% return in USD). S&amp;P: SPX Index (% return in USD). Commodities: BCOM Index 9% return in USD). Period analyzed 1989-2022. </a:t>
            </a:r>
          </a:p>
          <a:p>
            <a:r>
              <a:rPr lang="en-US" sz="675" b="1" dirty="0">
                <a:ea typeface="Calibri" panose="020F0502020204030204" pitchFamily="34" charset="0"/>
                <a:cs typeface="Times New Roman" panose="02020603050405020304" pitchFamily="18" charset="0"/>
              </a:rPr>
              <a:t>For illustrative and discussion purposes only. Past performance is not indicative or a guarantee of future results. </a:t>
            </a:r>
            <a:endParaRPr lang="en-US" sz="675" dirty="0">
              <a:ea typeface="Calibri" panose="020F0502020204030204" pitchFamily="34" charset="0"/>
              <a:cs typeface="Times New Roman" panose="02020603050405020304" pitchFamily="18" charset="0"/>
            </a:endParaRPr>
          </a:p>
          <a:p>
            <a:r>
              <a:rPr lang="en-US" sz="675" dirty="0">
                <a:ea typeface="Calibri" panose="020F0502020204030204" pitchFamily="34" charset="0"/>
                <a:cs typeface="Times New Roman" panose="02020603050405020304" pitchFamily="18" charset="0"/>
              </a:rPr>
              <a:t>There is no assurance that any projection, estimate or forecast will be realized. </a:t>
            </a:r>
          </a:p>
          <a:p>
            <a:r>
              <a:rPr lang="en-GB" sz="675" dirty="0"/>
              <a:t>Source: Franklin Templeton, as of 31 March 2023.</a:t>
            </a:r>
            <a:endParaRPr lang="en-US" sz="675" dirty="0"/>
          </a:p>
        </p:txBody>
      </p:sp>
    </p:spTree>
    <p:extLst>
      <p:ext uri="{BB962C8B-B14F-4D97-AF65-F5344CB8AC3E}">
        <p14:creationId xmlns:p14="http://schemas.microsoft.com/office/powerpoint/2010/main" val="1437517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A1422CA-FEAD-4519-B4F4-89E51C3D5250}"/>
              </a:ext>
            </a:extLst>
          </p:cNvPr>
          <p:cNvSpPr>
            <a:spLocks noGrp="1"/>
          </p:cNvSpPr>
          <p:nvPr>
            <p:ph type="body" sz="quarter" idx="10"/>
          </p:nvPr>
        </p:nvSpPr>
        <p:spPr>
          <a:xfrm>
            <a:off x="342990" y="2074613"/>
            <a:ext cx="1014677" cy="411587"/>
          </a:xfrm>
        </p:spPr>
        <p:txBody>
          <a:bodyPr/>
          <a:lstStyle/>
          <a:p>
            <a:r>
              <a:rPr lang="en-US" noProof="0" dirty="0"/>
              <a:t>At the peak</a:t>
            </a:r>
          </a:p>
        </p:txBody>
      </p:sp>
      <p:sp>
        <p:nvSpPr>
          <p:cNvPr id="3" name="Text Placeholder 2">
            <a:extLst>
              <a:ext uri="{FF2B5EF4-FFF2-40B4-BE49-F238E27FC236}">
                <a16:creationId xmlns:a16="http://schemas.microsoft.com/office/drawing/2014/main" id="{6A3E8FAA-7074-4293-9B2F-5E09B780D2F9}"/>
              </a:ext>
            </a:extLst>
          </p:cNvPr>
          <p:cNvSpPr>
            <a:spLocks noGrp="1"/>
          </p:cNvSpPr>
          <p:nvPr>
            <p:ph type="body" sz="quarter" idx="32"/>
          </p:nvPr>
        </p:nvSpPr>
        <p:spPr/>
        <p:txBody>
          <a:bodyPr/>
          <a:lstStyle/>
          <a:p>
            <a:r>
              <a:rPr lang="en-US" noProof="0" dirty="0"/>
              <a:t>Peak rates favor quality fixed income</a:t>
            </a:r>
          </a:p>
        </p:txBody>
      </p:sp>
      <p:sp>
        <p:nvSpPr>
          <p:cNvPr id="5" name="Slide Number Placeholder 4">
            <a:extLst>
              <a:ext uri="{FF2B5EF4-FFF2-40B4-BE49-F238E27FC236}">
                <a16:creationId xmlns:a16="http://schemas.microsoft.com/office/drawing/2014/main" id="{EC7938E3-C130-47F5-8628-0D358B2F4A1D}"/>
              </a:ext>
            </a:extLst>
          </p:cNvPr>
          <p:cNvSpPr>
            <a:spLocks noGrp="1"/>
          </p:cNvSpPr>
          <p:nvPr>
            <p:ph type="sldNum" sz="quarter" idx="4"/>
          </p:nvPr>
        </p:nvSpPr>
        <p:spPr/>
        <p:txBody>
          <a:bodyPr/>
          <a:lstStyle/>
          <a:p>
            <a:pPr defTabSz="685983" eaLnBrk="1" fontAlgn="auto" hangingPunct="1">
              <a:spcBef>
                <a:spcPts val="0"/>
              </a:spcBef>
              <a:spcAft>
                <a:spcPts val="0"/>
              </a:spcAft>
            </a:pPr>
            <a:fld id="{8DEE4CCE-E124-4EEF-808B-DF88997C2318}" type="slidenum">
              <a:rPr lang="en-US">
                <a:solidFill>
                  <a:srgbClr val="000000"/>
                </a:solidFill>
                <a:ea typeface="+mn-ea"/>
              </a:rPr>
              <a:pPr defTabSz="685983" eaLnBrk="1" fontAlgn="auto" hangingPunct="1">
                <a:spcBef>
                  <a:spcPts val="0"/>
                </a:spcBef>
                <a:spcAft>
                  <a:spcPts val="0"/>
                </a:spcAft>
              </a:pPr>
              <a:t>3</a:t>
            </a:fld>
            <a:endParaRPr lang="en-US" dirty="0">
              <a:solidFill>
                <a:srgbClr val="000000"/>
              </a:solidFill>
              <a:ea typeface="+mn-ea"/>
            </a:endParaRPr>
          </a:p>
        </p:txBody>
      </p:sp>
      <p:graphicFrame>
        <p:nvGraphicFramePr>
          <p:cNvPr id="6" name="Table 7">
            <a:extLst>
              <a:ext uri="{FF2B5EF4-FFF2-40B4-BE49-F238E27FC236}">
                <a16:creationId xmlns:a16="http://schemas.microsoft.com/office/drawing/2014/main" id="{EF6E50C6-E0BB-3351-CC85-86FCE913297D}"/>
              </a:ext>
            </a:extLst>
          </p:cNvPr>
          <p:cNvGraphicFramePr>
            <a:graphicFrameLocks noGrp="1"/>
          </p:cNvGraphicFramePr>
          <p:nvPr>
            <p:extLst>
              <p:ext uri="{D42A27DB-BD31-4B8C-83A1-F6EECF244321}">
                <p14:modId xmlns:p14="http://schemas.microsoft.com/office/powerpoint/2010/main" val="2459364675"/>
              </p:ext>
            </p:extLst>
          </p:nvPr>
        </p:nvGraphicFramePr>
        <p:xfrm>
          <a:off x="187038" y="2332852"/>
          <a:ext cx="4218709" cy="2669824"/>
        </p:xfrm>
        <a:graphic>
          <a:graphicData uri="http://schemas.openxmlformats.org/drawingml/2006/table">
            <a:tbl>
              <a:tblPr firstRow="1" bandRow="1">
                <a:tableStyleId>{5C22544A-7EE6-4342-B048-85BDC9FD1C3A}</a:tableStyleId>
              </a:tblPr>
              <a:tblGrid>
                <a:gridCol w="691124">
                  <a:extLst>
                    <a:ext uri="{9D8B030D-6E8A-4147-A177-3AD203B41FA5}">
                      <a16:colId xmlns:a16="http://schemas.microsoft.com/office/drawing/2014/main" val="3228676028"/>
                    </a:ext>
                  </a:extLst>
                </a:gridCol>
                <a:gridCol w="691124">
                  <a:extLst>
                    <a:ext uri="{9D8B030D-6E8A-4147-A177-3AD203B41FA5}">
                      <a16:colId xmlns:a16="http://schemas.microsoft.com/office/drawing/2014/main" val="370433259"/>
                    </a:ext>
                  </a:extLst>
                </a:gridCol>
                <a:gridCol w="691124">
                  <a:extLst>
                    <a:ext uri="{9D8B030D-6E8A-4147-A177-3AD203B41FA5}">
                      <a16:colId xmlns:a16="http://schemas.microsoft.com/office/drawing/2014/main" val="2405553187"/>
                    </a:ext>
                  </a:extLst>
                </a:gridCol>
                <a:gridCol w="763089">
                  <a:extLst>
                    <a:ext uri="{9D8B030D-6E8A-4147-A177-3AD203B41FA5}">
                      <a16:colId xmlns:a16="http://schemas.microsoft.com/office/drawing/2014/main" val="3445236905"/>
                    </a:ext>
                  </a:extLst>
                </a:gridCol>
                <a:gridCol w="691124">
                  <a:extLst>
                    <a:ext uri="{9D8B030D-6E8A-4147-A177-3AD203B41FA5}">
                      <a16:colId xmlns:a16="http://schemas.microsoft.com/office/drawing/2014/main" val="3594080679"/>
                    </a:ext>
                  </a:extLst>
                </a:gridCol>
                <a:gridCol w="691124">
                  <a:extLst>
                    <a:ext uri="{9D8B030D-6E8A-4147-A177-3AD203B41FA5}">
                      <a16:colId xmlns:a16="http://schemas.microsoft.com/office/drawing/2014/main" val="3069394205"/>
                    </a:ext>
                  </a:extLst>
                </a:gridCol>
              </a:tblGrid>
              <a:tr h="468832">
                <a:tc>
                  <a:txBody>
                    <a:bodyPr/>
                    <a:lstStyle/>
                    <a:p>
                      <a:pPr algn="ctr" fontAlgn="b"/>
                      <a:r>
                        <a:rPr lang="en-GB" sz="1400" b="0" i="0" u="none" strike="noStrike" dirty="0">
                          <a:solidFill>
                            <a:schemeClr val="bg1"/>
                          </a:solidFill>
                          <a:effectLst/>
                          <a:latin typeface="+mj-lt"/>
                        </a:rPr>
                        <a:t>Cycle</a:t>
                      </a:r>
                      <a:endParaRPr lang="en-US" sz="1400" b="0" i="0" u="none" strike="noStrike" dirty="0">
                        <a:solidFill>
                          <a:schemeClr val="bg1"/>
                        </a:solidFill>
                        <a:effectLst/>
                        <a:latin typeface="+mj-lt"/>
                      </a:endParaRPr>
                    </a:p>
                  </a:txBody>
                  <a:tcPr marL="4764" marR="4764" marT="4764" marB="0" anchor="ctr"/>
                </a:tc>
                <a:tc>
                  <a:txBody>
                    <a:bodyPr/>
                    <a:lstStyle/>
                    <a:p>
                      <a:pPr algn="ctr" fontAlgn="b"/>
                      <a:r>
                        <a:rPr lang="en-US" sz="1000" b="0" i="0" u="none" strike="noStrike" dirty="0">
                          <a:solidFill>
                            <a:schemeClr val="bg1"/>
                          </a:solidFill>
                          <a:effectLst/>
                          <a:latin typeface="+mj-lt"/>
                        </a:rPr>
                        <a:t>10Y</a:t>
                      </a:r>
                    </a:p>
                  </a:txBody>
                  <a:tcPr marL="4764" marR="4764" marT="4764" marB="0" anchor="ctr"/>
                </a:tc>
                <a:tc>
                  <a:txBody>
                    <a:bodyPr/>
                    <a:lstStyle/>
                    <a:p>
                      <a:pPr algn="ctr" fontAlgn="b"/>
                      <a:r>
                        <a:rPr lang="en-US" sz="1000" b="0" i="0" u="none" strike="noStrike" dirty="0">
                          <a:solidFill>
                            <a:schemeClr val="bg1"/>
                          </a:solidFill>
                          <a:effectLst/>
                          <a:latin typeface="+mj-lt"/>
                        </a:rPr>
                        <a:t>IG Spread</a:t>
                      </a:r>
                    </a:p>
                  </a:txBody>
                  <a:tcPr marL="4764" marR="4764" marT="4764" marB="0" anchor="ctr"/>
                </a:tc>
                <a:tc>
                  <a:txBody>
                    <a:bodyPr/>
                    <a:lstStyle/>
                    <a:p>
                      <a:pPr algn="ctr" fontAlgn="b"/>
                      <a:r>
                        <a:rPr lang="en-US" sz="1000" b="0" i="0" u="none" strike="noStrike" dirty="0">
                          <a:solidFill>
                            <a:schemeClr val="bg1"/>
                          </a:solidFill>
                          <a:effectLst/>
                          <a:latin typeface="+mj-lt"/>
                        </a:rPr>
                        <a:t>World Equities</a:t>
                      </a:r>
                    </a:p>
                  </a:txBody>
                  <a:tcPr marL="4764" marR="4764" marT="4764" marB="0" anchor="ctr"/>
                </a:tc>
                <a:tc>
                  <a:txBody>
                    <a:bodyPr/>
                    <a:lstStyle/>
                    <a:p>
                      <a:pPr algn="ctr" fontAlgn="b"/>
                      <a:r>
                        <a:rPr lang="en-US" sz="1000" b="0" i="0" u="none" strike="noStrike" dirty="0">
                          <a:solidFill>
                            <a:schemeClr val="bg1"/>
                          </a:solidFill>
                          <a:effectLst/>
                          <a:latin typeface="+mj-lt"/>
                        </a:rPr>
                        <a:t>S&amp;P</a:t>
                      </a:r>
                    </a:p>
                  </a:txBody>
                  <a:tcPr marL="4764" marR="4764" marT="4764" marB="0" anchor="ctr"/>
                </a:tc>
                <a:tc>
                  <a:txBody>
                    <a:bodyPr/>
                    <a:lstStyle/>
                    <a:p>
                      <a:pPr algn="ctr" fontAlgn="b"/>
                      <a:r>
                        <a:rPr lang="en-US" sz="1000" b="0" i="0" u="none" strike="noStrike" dirty="0">
                          <a:solidFill>
                            <a:schemeClr val="bg1"/>
                          </a:solidFill>
                          <a:effectLst/>
                          <a:latin typeface="+mj-lt"/>
                        </a:rPr>
                        <a:t>Commodities</a:t>
                      </a:r>
                    </a:p>
                  </a:txBody>
                  <a:tcPr marL="4764" marR="4764" marT="4764" marB="0" anchor="ctr"/>
                </a:tc>
                <a:extLst>
                  <a:ext uri="{0D108BD9-81ED-4DB2-BD59-A6C34878D82A}">
                    <a16:rowId xmlns:a16="http://schemas.microsoft.com/office/drawing/2014/main" val="1286814413"/>
                  </a:ext>
                </a:extLst>
              </a:tr>
              <a:tr h="285259">
                <a:tc>
                  <a:txBody>
                    <a:bodyPr/>
                    <a:lstStyle/>
                    <a:p>
                      <a:pPr algn="ctr" fontAlgn="b"/>
                      <a:r>
                        <a:rPr lang="en-US" sz="1400" b="0" i="0" u="none" strike="noStrike" dirty="0">
                          <a:solidFill>
                            <a:srgbClr val="000000"/>
                          </a:solidFill>
                          <a:effectLst/>
                          <a:latin typeface="+mj-lt"/>
                        </a:rPr>
                        <a:t>1989</a:t>
                      </a:r>
                    </a:p>
                  </a:txBody>
                  <a:tcPr marL="4764" marR="4764" marT="4764" marB="0" anchor="ctr"/>
                </a:tc>
                <a:tc>
                  <a:txBody>
                    <a:bodyPr/>
                    <a:lstStyle/>
                    <a:p>
                      <a:pPr algn="ctr" fontAlgn="b"/>
                      <a:r>
                        <a:rPr lang="en-GB" sz="1400" b="0" i="0" u="none" strike="noStrike" dirty="0">
                          <a:solidFill>
                            <a:srgbClr val="000000"/>
                          </a:solidFill>
                          <a:effectLst/>
                          <a:latin typeface="+mj-lt"/>
                        </a:rPr>
                        <a:t>-70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US" sz="1400" b="0" i="0" u="none" strike="noStrike" dirty="0">
                          <a:solidFill>
                            <a:srgbClr val="000000"/>
                          </a:solidFill>
                          <a:effectLst/>
                          <a:latin typeface="+mj-lt"/>
                        </a:rPr>
                        <a:t>33</a:t>
                      </a:r>
                    </a:p>
                  </a:txBody>
                  <a:tcPr marL="4764" marR="4764" marT="4764" marB="0" anchor="ctr"/>
                </a:tc>
                <a:tc>
                  <a:txBody>
                    <a:bodyPr/>
                    <a:lstStyle/>
                    <a:p>
                      <a:pPr algn="ctr" fontAlgn="b"/>
                      <a:r>
                        <a:rPr lang="en-US" sz="1400" b="0" i="0" u="none" strike="noStrike" dirty="0">
                          <a:solidFill>
                            <a:srgbClr val="000000"/>
                          </a:solidFill>
                          <a:effectLst/>
                          <a:latin typeface="+mj-lt"/>
                        </a:rPr>
                        <a:t>-1%</a:t>
                      </a:r>
                    </a:p>
                  </a:txBody>
                  <a:tcPr marL="4764" marR="4764" marT="4764" marB="0" anchor="ctr"/>
                </a:tc>
                <a:tc>
                  <a:txBody>
                    <a:bodyPr/>
                    <a:lstStyle/>
                    <a:p>
                      <a:pPr algn="ctr" fontAlgn="b"/>
                      <a:r>
                        <a:rPr lang="en-US" sz="1400" b="0" i="0" u="none" strike="noStrike" dirty="0">
                          <a:solidFill>
                            <a:srgbClr val="000000"/>
                          </a:solidFill>
                          <a:effectLst/>
                          <a:latin typeface="+mj-lt"/>
                        </a:rPr>
                        <a:t>11%</a:t>
                      </a:r>
                    </a:p>
                  </a:txBody>
                  <a:tcPr marL="4764" marR="4764" marT="4764" marB="0" anchor="ctr"/>
                </a:tc>
                <a:tc>
                  <a:txBody>
                    <a:bodyPr/>
                    <a:lstStyle/>
                    <a:p>
                      <a:pPr algn="ctr" fontAlgn="b"/>
                      <a:r>
                        <a:rPr lang="en-US" sz="1400" b="0" i="0" u="none" strike="noStrike" dirty="0">
                          <a:solidFill>
                            <a:srgbClr val="000000"/>
                          </a:solidFill>
                          <a:effectLst/>
                          <a:latin typeface="+mj-lt"/>
                        </a:rPr>
                        <a:t>1%</a:t>
                      </a:r>
                    </a:p>
                  </a:txBody>
                  <a:tcPr marL="4764" marR="4764" marT="4764" marB="0" anchor="ctr"/>
                </a:tc>
                <a:extLst>
                  <a:ext uri="{0D108BD9-81ED-4DB2-BD59-A6C34878D82A}">
                    <a16:rowId xmlns:a16="http://schemas.microsoft.com/office/drawing/2014/main" val="2186278280"/>
                  </a:ext>
                </a:extLst>
              </a:tr>
              <a:tr h="285259">
                <a:tc>
                  <a:txBody>
                    <a:bodyPr/>
                    <a:lstStyle/>
                    <a:p>
                      <a:pPr algn="ctr" fontAlgn="b"/>
                      <a:r>
                        <a:rPr lang="en-GB" sz="1400" b="0" i="0" u="none" strike="noStrike" dirty="0">
                          <a:solidFill>
                            <a:srgbClr val="000000"/>
                          </a:solidFill>
                          <a:effectLst/>
                          <a:latin typeface="+mj-lt"/>
                        </a:rPr>
                        <a:t>1</a:t>
                      </a:r>
                      <a:r>
                        <a:rPr lang="en-US" sz="1400" b="0" i="0" u="none" strike="noStrike" dirty="0">
                          <a:solidFill>
                            <a:srgbClr val="000000"/>
                          </a:solidFill>
                          <a:effectLst/>
                          <a:latin typeface="+mj-lt"/>
                        </a:rPr>
                        <a:t>995</a:t>
                      </a:r>
                    </a:p>
                  </a:txBody>
                  <a:tcPr marL="4764" marR="4764" marT="4764" marB="0" anchor="ctr"/>
                </a:tc>
                <a:tc>
                  <a:txBody>
                    <a:bodyPr/>
                    <a:lstStyle/>
                    <a:p>
                      <a:pPr algn="ctr" fontAlgn="b"/>
                      <a:r>
                        <a:rPr lang="en-US" sz="1400" b="0" i="0" u="none" strike="noStrike" dirty="0">
                          <a:solidFill>
                            <a:srgbClr val="000000"/>
                          </a:solidFill>
                          <a:effectLst/>
                          <a:latin typeface="+mj-lt"/>
                        </a:rPr>
                        <a:t>-99</a:t>
                      </a:r>
                    </a:p>
                  </a:txBody>
                  <a:tcPr marL="4764" marR="4764" marT="4764" marB="0" anchor="ctr"/>
                </a:tc>
                <a:tc>
                  <a:txBody>
                    <a:bodyPr/>
                    <a:lstStyle/>
                    <a:p>
                      <a:pPr algn="ctr" fontAlgn="b"/>
                      <a:r>
                        <a:rPr lang="en-US" sz="1400" b="0" i="0" u="none" strike="noStrike" dirty="0">
                          <a:solidFill>
                            <a:srgbClr val="000000"/>
                          </a:solidFill>
                          <a:effectLst/>
                          <a:latin typeface="+mj-lt"/>
                        </a:rPr>
                        <a:t>25</a:t>
                      </a:r>
                    </a:p>
                  </a:txBody>
                  <a:tcPr marL="4764" marR="4764" marT="4764" marB="0" anchor="ctr"/>
                </a:tc>
                <a:tc>
                  <a:txBody>
                    <a:bodyPr/>
                    <a:lstStyle/>
                    <a:p>
                      <a:pPr algn="ctr" fontAlgn="b"/>
                      <a:r>
                        <a:rPr lang="en-US" sz="1400" b="0" i="0" u="none" strike="noStrike" dirty="0">
                          <a:solidFill>
                            <a:srgbClr val="000000"/>
                          </a:solidFill>
                          <a:effectLst/>
                          <a:latin typeface="+mj-lt"/>
                        </a:rPr>
                        <a:t>4%</a:t>
                      </a:r>
                    </a:p>
                  </a:txBody>
                  <a:tcPr marL="4764" marR="4764" marT="4764" marB="0" anchor="ctr"/>
                </a:tc>
                <a:tc>
                  <a:txBody>
                    <a:bodyPr/>
                    <a:lstStyle/>
                    <a:p>
                      <a:pPr algn="ctr" fontAlgn="b"/>
                      <a:r>
                        <a:rPr lang="en-US" sz="1400" b="0" i="0" u="none" strike="noStrike" dirty="0">
                          <a:solidFill>
                            <a:srgbClr val="000000"/>
                          </a:solidFill>
                          <a:effectLst/>
                          <a:latin typeface="+mj-lt"/>
                        </a:rPr>
                        <a:t>9%</a:t>
                      </a:r>
                    </a:p>
                  </a:txBody>
                  <a:tcPr marL="4764" marR="4764" marT="4764" marB="0" anchor="ctr"/>
                </a:tc>
                <a:tc>
                  <a:txBody>
                    <a:bodyPr/>
                    <a:lstStyle/>
                    <a:p>
                      <a:pPr algn="ctr" fontAlgn="b"/>
                      <a:r>
                        <a:rPr lang="en-US" sz="1400" b="0" i="0" u="none" strike="noStrike" dirty="0">
                          <a:solidFill>
                            <a:srgbClr val="000000"/>
                          </a:solidFill>
                          <a:effectLst/>
                          <a:latin typeface="+mj-lt"/>
                        </a:rPr>
                        <a:t>-1%</a:t>
                      </a:r>
                    </a:p>
                  </a:txBody>
                  <a:tcPr marL="4764" marR="4764" marT="4764" marB="0" anchor="ctr"/>
                </a:tc>
                <a:extLst>
                  <a:ext uri="{0D108BD9-81ED-4DB2-BD59-A6C34878D82A}">
                    <a16:rowId xmlns:a16="http://schemas.microsoft.com/office/drawing/2014/main" val="2666513180"/>
                  </a:ext>
                </a:extLst>
              </a:tr>
              <a:tr h="239798">
                <a:tc>
                  <a:txBody>
                    <a:bodyPr/>
                    <a:lstStyle/>
                    <a:p>
                      <a:pPr algn="ctr" fontAlgn="b"/>
                      <a:r>
                        <a:rPr lang="en-GB" sz="1400" b="0" i="0" u="none" strike="noStrike" dirty="0">
                          <a:solidFill>
                            <a:srgbClr val="000000"/>
                          </a:solidFill>
                          <a:effectLst/>
                          <a:latin typeface="+mj-lt"/>
                        </a:rPr>
                        <a:t>1</a:t>
                      </a:r>
                      <a:r>
                        <a:rPr lang="en-US" sz="1400" b="0" i="0" u="none" strike="noStrike" dirty="0">
                          <a:solidFill>
                            <a:srgbClr val="000000"/>
                          </a:solidFill>
                          <a:effectLst/>
                          <a:latin typeface="+mj-lt"/>
                        </a:rPr>
                        <a:t>998</a:t>
                      </a:r>
                    </a:p>
                  </a:txBody>
                  <a:tcPr marL="4764" marR="4764" marT="4764" marB="0" anchor="ctr"/>
                </a:tc>
                <a:tc>
                  <a:txBody>
                    <a:bodyPr/>
                    <a:lstStyle/>
                    <a:p>
                      <a:pPr algn="ctr" fontAlgn="b"/>
                      <a:r>
                        <a:rPr lang="en-US" sz="1400" b="0" i="0" u="none" strike="noStrike" dirty="0">
                          <a:solidFill>
                            <a:srgbClr val="000000"/>
                          </a:solidFill>
                          <a:effectLst/>
                          <a:latin typeface="+mj-lt"/>
                        </a:rPr>
                        <a:t>-175</a:t>
                      </a:r>
                    </a:p>
                  </a:txBody>
                  <a:tcPr marL="4764" marR="4764" marT="4764" marB="0" anchor="ctr"/>
                </a:tc>
                <a:tc>
                  <a:txBody>
                    <a:bodyPr/>
                    <a:lstStyle/>
                    <a:p>
                      <a:pPr algn="ctr" fontAlgn="b"/>
                      <a:r>
                        <a:rPr lang="en-US" sz="1400" b="0" i="0" u="none" strike="noStrike" dirty="0">
                          <a:solidFill>
                            <a:srgbClr val="000000"/>
                          </a:solidFill>
                          <a:effectLst/>
                          <a:latin typeface="+mj-lt"/>
                        </a:rPr>
                        <a:t>63</a:t>
                      </a:r>
                    </a:p>
                  </a:txBody>
                  <a:tcPr marL="4764" marR="4764" marT="4764" marB="0" anchor="ctr"/>
                </a:tc>
                <a:tc>
                  <a:txBody>
                    <a:bodyPr/>
                    <a:lstStyle/>
                    <a:p>
                      <a:pPr algn="ctr" fontAlgn="b"/>
                      <a:r>
                        <a:rPr lang="en-US" sz="1400" b="0" i="0" u="none" strike="noStrike" dirty="0">
                          <a:solidFill>
                            <a:srgbClr val="000000"/>
                          </a:solidFill>
                          <a:effectLst/>
                          <a:latin typeface="+mj-lt"/>
                        </a:rPr>
                        <a:t>11%</a:t>
                      </a:r>
                    </a:p>
                  </a:txBody>
                  <a:tcPr marL="4764" marR="4764" marT="4764" marB="0" anchor="ctr"/>
                </a:tc>
                <a:tc>
                  <a:txBody>
                    <a:bodyPr/>
                    <a:lstStyle/>
                    <a:p>
                      <a:pPr algn="ctr" fontAlgn="b"/>
                      <a:r>
                        <a:rPr lang="en-US" sz="1400" b="0" i="0" u="none" strike="noStrike" dirty="0">
                          <a:solidFill>
                            <a:srgbClr val="000000"/>
                          </a:solidFill>
                          <a:effectLst/>
                          <a:latin typeface="+mj-lt"/>
                        </a:rPr>
                        <a:t>19%</a:t>
                      </a:r>
                    </a:p>
                  </a:txBody>
                  <a:tcPr marL="4764" marR="4764" marT="4764" marB="0" anchor="ctr"/>
                </a:tc>
                <a:tc>
                  <a:txBody>
                    <a:bodyPr/>
                    <a:lstStyle/>
                    <a:p>
                      <a:pPr algn="ctr" fontAlgn="b"/>
                      <a:r>
                        <a:rPr lang="en-US" sz="1400" b="0" i="0" u="none" strike="noStrike" dirty="0">
                          <a:solidFill>
                            <a:srgbClr val="000000"/>
                          </a:solidFill>
                          <a:effectLst/>
                          <a:latin typeface="+mj-lt"/>
                        </a:rPr>
                        <a:t>-33%</a:t>
                      </a:r>
                    </a:p>
                  </a:txBody>
                  <a:tcPr marL="4764" marR="4764" marT="4764" marB="0" anchor="ctr"/>
                </a:tc>
                <a:extLst>
                  <a:ext uri="{0D108BD9-81ED-4DB2-BD59-A6C34878D82A}">
                    <a16:rowId xmlns:a16="http://schemas.microsoft.com/office/drawing/2014/main" val="130393951"/>
                  </a:ext>
                </a:extLst>
              </a:tr>
              <a:tr h="239798">
                <a:tc>
                  <a:txBody>
                    <a:bodyPr/>
                    <a:lstStyle/>
                    <a:p>
                      <a:pPr algn="ctr" fontAlgn="b"/>
                      <a:r>
                        <a:rPr lang="en-GB" sz="1400" b="0" i="0" u="none" strike="noStrike" dirty="0">
                          <a:solidFill>
                            <a:srgbClr val="000000"/>
                          </a:solidFill>
                          <a:effectLst/>
                          <a:latin typeface="+mj-lt"/>
                        </a:rPr>
                        <a:t>2000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-90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50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-11%</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-9%</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9%</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2917901190"/>
                  </a:ext>
                </a:extLst>
              </a:tr>
              <a:tr h="239798">
                <a:tc>
                  <a:txBody>
                    <a:bodyPr/>
                    <a:lstStyle/>
                    <a:p>
                      <a:pPr algn="ctr" fontAlgn="b"/>
                      <a:r>
                        <a:rPr lang="en-US" sz="1400" b="0" i="0" u="none" strike="noStrike" dirty="0">
                          <a:solidFill>
                            <a:srgbClr val="000000"/>
                          </a:solidFill>
                          <a:effectLst/>
                          <a:latin typeface="+mj-lt"/>
                        </a:rPr>
                        <a:t>2007</a:t>
                      </a:r>
                    </a:p>
                  </a:txBody>
                  <a:tcPr marL="4764" marR="4764" marT="4764" marB="0" anchor="ctr"/>
                </a:tc>
                <a:tc>
                  <a:txBody>
                    <a:bodyPr/>
                    <a:lstStyle/>
                    <a:p>
                      <a:pPr algn="ctr" fontAlgn="b"/>
                      <a:r>
                        <a:rPr lang="en-US" sz="1400" b="0" i="0" u="none" strike="noStrike" dirty="0">
                          <a:solidFill>
                            <a:srgbClr val="000000"/>
                          </a:solidFill>
                          <a:effectLst/>
                          <a:latin typeface="+mj-lt"/>
                        </a:rPr>
                        <a:t>-45</a:t>
                      </a:r>
                    </a:p>
                  </a:txBody>
                  <a:tcPr marL="4764" marR="4764" marT="4764" marB="0" anchor="ctr"/>
                </a:tc>
                <a:tc>
                  <a:txBody>
                    <a:bodyPr/>
                    <a:lstStyle/>
                    <a:p>
                      <a:pPr algn="ctr" fontAlgn="b"/>
                      <a:r>
                        <a:rPr lang="en-US" sz="1400" b="0" i="0" u="none" strike="noStrike" dirty="0">
                          <a:solidFill>
                            <a:srgbClr val="000000"/>
                          </a:solidFill>
                          <a:effectLst/>
                          <a:latin typeface="+mj-lt"/>
                        </a:rPr>
                        <a:t>35</a:t>
                      </a:r>
                    </a:p>
                  </a:txBody>
                  <a:tcPr marL="4764" marR="4764" marT="4764" marB="0" anchor="ctr"/>
                </a:tc>
                <a:tc>
                  <a:txBody>
                    <a:bodyPr/>
                    <a:lstStyle/>
                    <a:p>
                      <a:pPr algn="ctr" fontAlgn="b"/>
                      <a:r>
                        <a:rPr lang="en-US" sz="1400" b="0" i="0" u="none" strike="noStrike" dirty="0">
                          <a:solidFill>
                            <a:srgbClr val="000000"/>
                          </a:solidFill>
                          <a:effectLst/>
                          <a:latin typeface="+mj-lt"/>
                        </a:rPr>
                        <a:t>18%</a:t>
                      </a:r>
                    </a:p>
                  </a:txBody>
                  <a:tcPr marL="4764" marR="4764" marT="4764" marB="0" anchor="ctr"/>
                </a:tc>
                <a:tc>
                  <a:txBody>
                    <a:bodyPr/>
                    <a:lstStyle/>
                    <a:p>
                      <a:pPr algn="ctr" fontAlgn="b"/>
                      <a:r>
                        <a:rPr lang="en-US" sz="1400" b="0" i="0" u="none" strike="noStrike" dirty="0">
                          <a:solidFill>
                            <a:srgbClr val="000000"/>
                          </a:solidFill>
                          <a:effectLst/>
                          <a:latin typeface="+mj-lt"/>
                        </a:rPr>
                        <a:t>15%</a:t>
                      </a:r>
                    </a:p>
                  </a:txBody>
                  <a:tcPr marL="4764" marR="4764" marT="4764" marB="0" anchor="ctr"/>
                </a:tc>
                <a:tc>
                  <a:txBody>
                    <a:bodyPr/>
                    <a:lstStyle/>
                    <a:p>
                      <a:pPr algn="ctr" fontAlgn="b"/>
                      <a:r>
                        <a:rPr lang="en-US" sz="1400" b="0" i="0" u="none" strike="noStrike" dirty="0">
                          <a:solidFill>
                            <a:srgbClr val="000000"/>
                          </a:solidFill>
                          <a:effectLst/>
                          <a:latin typeface="+mj-lt"/>
                        </a:rPr>
                        <a:t>-7%</a:t>
                      </a:r>
                    </a:p>
                  </a:txBody>
                  <a:tcPr marL="4764" marR="4764" marT="4764" marB="0" anchor="ctr"/>
                </a:tc>
                <a:extLst>
                  <a:ext uri="{0D108BD9-81ED-4DB2-BD59-A6C34878D82A}">
                    <a16:rowId xmlns:a16="http://schemas.microsoft.com/office/drawing/2014/main" val="551126921"/>
                  </a:ext>
                </a:extLst>
              </a:tr>
              <a:tr h="239798">
                <a:tc>
                  <a:txBody>
                    <a:bodyPr/>
                    <a:lstStyle/>
                    <a:p>
                      <a:pPr algn="ctr" fontAlgn="b"/>
                      <a:r>
                        <a:rPr lang="en-GB" sz="1400" b="0" i="0" u="none" strike="noStrike" dirty="0">
                          <a:solidFill>
                            <a:srgbClr val="000000"/>
                          </a:solidFill>
                          <a:effectLst/>
                          <a:latin typeface="+mj-lt"/>
                        </a:rPr>
                        <a:t>2019</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-60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-12</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7%</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9%</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1117570798"/>
                  </a:ext>
                </a:extLst>
              </a:tr>
              <a:tr h="239798">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2147556102"/>
                  </a:ext>
                </a:extLst>
              </a:tr>
              <a:tr h="431484">
                <a:tc>
                  <a:txBody>
                    <a:bodyPr/>
                    <a:lstStyle/>
                    <a:p>
                      <a:pPr algn="ctr" fontAlgn="b"/>
                      <a:r>
                        <a:rPr lang="en-GB" sz="1400" b="0" i="0" u="none" strike="noStrike" dirty="0">
                          <a:solidFill>
                            <a:srgbClr val="000000"/>
                          </a:solidFill>
                          <a:effectLst/>
                          <a:latin typeface="+mj-lt"/>
                        </a:rPr>
                        <a:t>Average</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US" sz="1400" b="0" i="0" u="none" strike="noStrike" dirty="0">
                          <a:solidFill>
                            <a:srgbClr val="000000"/>
                          </a:solidFill>
                          <a:effectLst/>
                          <a:latin typeface="+mj-lt"/>
                        </a:rPr>
                        <a:t>-90</a:t>
                      </a:r>
                    </a:p>
                  </a:txBody>
                  <a:tcPr marL="4764" marR="4764" marT="4764" marB="0" anchor="ctr"/>
                </a:tc>
                <a:tc>
                  <a:txBody>
                    <a:bodyPr/>
                    <a:lstStyle/>
                    <a:p>
                      <a:pPr algn="ctr" fontAlgn="b"/>
                      <a:r>
                        <a:rPr lang="en-US" sz="1400" b="0" i="0" u="none" strike="noStrike" dirty="0">
                          <a:solidFill>
                            <a:srgbClr val="000000"/>
                          </a:solidFill>
                          <a:effectLst/>
                          <a:latin typeface="+mj-lt"/>
                        </a:rPr>
                        <a:t>30</a:t>
                      </a:r>
                    </a:p>
                  </a:txBody>
                  <a:tcPr marL="4764" marR="4764" marT="4764" marB="0" anchor="ctr"/>
                </a:tc>
                <a:tc>
                  <a:txBody>
                    <a:bodyPr/>
                    <a:lstStyle/>
                    <a:p>
                      <a:pPr algn="ctr" fontAlgn="b"/>
                      <a:r>
                        <a:rPr lang="en-US" sz="1400" b="0" i="0" u="none" strike="noStrike" dirty="0">
                          <a:solidFill>
                            <a:srgbClr val="000000"/>
                          </a:solidFill>
                          <a:effectLst/>
                          <a:latin typeface="+mj-lt"/>
                        </a:rPr>
                        <a:t>5%</a:t>
                      </a:r>
                    </a:p>
                  </a:txBody>
                  <a:tcPr marL="4764" marR="4764" marT="4764" marB="0" anchor="ctr"/>
                </a:tc>
                <a:tc>
                  <a:txBody>
                    <a:bodyPr/>
                    <a:lstStyle/>
                    <a:p>
                      <a:pPr algn="ctr" fontAlgn="b"/>
                      <a:r>
                        <a:rPr lang="en-US" sz="1400" b="0" i="0" u="none" strike="noStrike" dirty="0">
                          <a:solidFill>
                            <a:srgbClr val="000000"/>
                          </a:solidFill>
                          <a:effectLst/>
                          <a:latin typeface="+mj-lt"/>
                        </a:rPr>
                        <a:t>9%</a:t>
                      </a:r>
                    </a:p>
                  </a:txBody>
                  <a:tcPr marL="4764" marR="4764" marT="4764" marB="0" anchor="ctr"/>
                </a:tc>
                <a:tc>
                  <a:txBody>
                    <a:bodyPr/>
                    <a:lstStyle/>
                    <a:p>
                      <a:pPr algn="ctr" fontAlgn="b"/>
                      <a:r>
                        <a:rPr lang="en-US" sz="1400" b="0" i="0" u="none" strike="noStrike" dirty="0">
                          <a:solidFill>
                            <a:srgbClr val="000000"/>
                          </a:solidFill>
                          <a:effectLst/>
                          <a:latin typeface="+mj-lt"/>
                        </a:rPr>
                        <a:t>-5%</a:t>
                      </a:r>
                    </a:p>
                  </a:txBody>
                  <a:tcPr marL="4764" marR="4764" marT="4764" marB="0" anchor="ctr"/>
                </a:tc>
                <a:extLst>
                  <a:ext uri="{0D108BD9-81ED-4DB2-BD59-A6C34878D82A}">
                    <a16:rowId xmlns:a16="http://schemas.microsoft.com/office/drawing/2014/main" val="2146990962"/>
                  </a:ext>
                </a:extLst>
              </a:tr>
            </a:tbl>
          </a:graphicData>
        </a:graphic>
      </p:graphicFrame>
      <p:sp>
        <p:nvSpPr>
          <p:cNvPr id="10" name="Text Placeholder 6">
            <a:extLst>
              <a:ext uri="{FF2B5EF4-FFF2-40B4-BE49-F238E27FC236}">
                <a16:creationId xmlns:a16="http://schemas.microsoft.com/office/drawing/2014/main" id="{6F8A5F23-9230-6B53-18CE-A4FD0B141A7B}"/>
              </a:ext>
            </a:extLst>
          </p:cNvPr>
          <p:cNvSpPr>
            <a:spLocks noGrp="1"/>
          </p:cNvSpPr>
          <p:nvPr>
            <p:ph type="body" sz="quarter" idx="26"/>
          </p:nvPr>
        </p:nvSpPr>
        <p:spPr>
          <a:xfrm>
            <a:off x="342990" y="5425408"/>
            <a:ext cx="8437776" cy="311624"/>
          </a:xfrm>
        </p:spPr>
        <p:txBody>
          <a:bodyPr/>
          <a:lstStyle/>
          <a:p>
            <a:r>
              <a:rPr lang="en-US" sz="675" b="1" dirty="0">
                <a:ea typeface="Calibri" panose="020F0502020204030204" pitchFamily="34" charset="0"/>
                <a:cs typeface="Times New Roman" panose="02020603050405020304" pitchFamily="18" charset="0"/>
              </a:rPr>
              <a:t>For illustrative and discussion purposes only. Past performance is not indicative or a guarantee of future results. </a:t>
            </a:r>
            <a:endParaRPr lang="en-US" sz="675" dirty="0">
              <a:ea typeface="Calibri" panose="020F0502020204030204" pitchFamily="34" charset="0"/>
              <a:cs typeface="Times New Roman" panose="02020603050405020304" pitchFamily="18" charset="0"/>
            </a:endParaRPr>
          </a:p>
          <a:p>
            <a:r>
              <a:rPr lang="en-US" sz="675" dirty="0">
                <a:ea typeface="Calibri" panose="020F0502020204030204" pitchFamily="34" charset="0"/>
                <a:cs typeface="Times New Roman" panose="02020603050405020304" pitchFamily="18" charset="0"/>
              </a:rPr>
              <a:t>There is no assurance that any projection, estimate or forecast will be realized. </a:t>
            </a:r>
          </a:p>
          <a:p>
            <a:r>
              <a:rPr lang="en-GB" sz="675" dirty="0"/>
              <a:t>Source: Franklin Templeton, as of 31 March 2023.</a:t>
            </a:r>
            <a:endParaRPr lang="en-US" sz="675" dirty="0"/>
          </a:p>
        </p:txBody>
      </p:sp>
      <p:graphicFrame>
        <p:nvGraphicFramePr>
          <p:cNvPr id="4" name="Table 7">
            <a:extLst>
              <a:ext uri="{FF2B5EF4-FFF2-40B4-BE49-F238E27FC236}">
                <a16:creationId xmlns:a16="http://schemas.microsoft.com/office/drawing/2014/main" id="{B4F4AD2F-E799-7674-E976-B7EBE07891A0}"/>
              </a:ext>
            </a:extLst>
          </p:cNvPr>
          <p:cNvGraphicFramePr>
            <a:graphicFrameLocks noGrp="1"/>
          </p:cNvGraphicFramePr>
          <p:nvPr>
            <p:extLst>
              <p:ext uri="{D42A27DB-BD31-4B8C-83A1-F6EECF244321}">
                <p14:modId xmlns:p14="http://schemas.microsoft.com/office/powerpoint/2010/main" val="3804453658"/>
              </p:ext>
            </p:extLst>
          </p:nvPr>
        </p:nvGraphicFramePr>
        <p:xfrm>
          <a:off x="4640356" y="2312070"/>
          <a:ext cx="4316607" cy="2669822"/>
        </p:xfrm>
        <a:graphic>
          <a:graphicData uri="http://schemas.openxmlformats.org/drawingml/2006/table">
            <a:tbl>
              <a:tblPr firstRow="1" bandRow="1">
                <a:tableStyleId>{5C22544A-7EE6-4342-B048-85BDC9FD1C3A}</a:tableStyleId>
              </a:tblPr>
              <a:tblGrid>
                <a:gridCol w="707162">
                  <a:extLst>
                    <a:ext uri="{9D8B030D-6E8A-4147-A177-3AD203B41FA5}">
                      <a16:colId xmlns:a16="http://schemas.microsoft.com/office/drawing/2014/main" val="3228676028"/>
                    </a:ext>
                  </a:extLst>
                </a:gridCol>
                <a:gridCol w="707162">
                  <a:extLst>
                    <a:ext uri="{9D8B030D-6E8A-4147-A177-3AD203B41FA5}">
                      <a16:colId xmlns:a16="http://schemas.microsoft.com/office/drawing/2014/main" val="370433259"/>
                    </a:ext>
                  </a:extLst>
                </a:gridCol>
                <a:gridCol w="707162">
                  <a:extLst>
                    <a:ext uri="{9D8B030D-6E8A-4147-A177-3AD203B41FA5}">
                      <a16:colId xmlns:a16="http://schemas.microsoft.com/office/drawing/2014/main" val="2405553187"/>
                    </a:ext>
                  </a:extLst>
                </a:gridCol>
                <a:gridCol w="780797">
                  <a:extLst>
                    <a:ext uri="{9D8B030D-6E8A-4147-A177-3AD203B41FA5}">
                      <a16:colId xmlns:a16="http://schemas.microsoft.com/office/drawing/2014/main" val="3445236905"/>
                    </a:ext>
                  </a:extLst>
                </a:gridCol>
                <a:gridCol w="707162">
                  <a:extLst>
                    <a:ext uri="{9D8B030D-6E8A-4147-A177-3AD203B41FA5}">
                      <a16:colId xmlns:a16="http://schemas.microsoft.com/office/drawing/2014/main" val="3594080679"/>
                    </a:ext>
                  </a:extLst>
                </a:gridCol>
                <a:gridCol w="707162">
                  <a:extLst>
                    <a:ext uri="{9D8B030D-6E8A-4147-A177-3AD203B41FA5}">
                      <a16:colId xmlns:a16="http://schemas.microsoft.com/office/drawing/2014/main" val="3069394205"/>
                    </a:ext>
                  </a:extLst>
                </a:gridCol>
              </a:tblGrid>
              <a:tr h="508834">
                <a:tc>
                  <a:txBody>
                    <a:bodyPr/>
                    <a:lstStyle/>
                    <a:p>
                      <a:pPr algn="ctr" fontAlgn="b"/>
                      <a:r>
                        <a:rPr lang="en-GB" sz="1400" b="0" i="0" u="none" strike="noStrike" dirty="0">
                          <a:solidFill>
                            <a:schemeClr val="bg1"/>
                          </a:solidFill>
                          <a:effectLst/>
                          <a:latin typeface="+mj-lt"/>
                        </a:rPr>
                        <a:t>Cycle</a:t>
                      </a:r>
                      <a:endParaRPr lang="en-US" sz="1400" b="0" i="0" u="none" strike="noStrike" dirty="0">
                        <a:solidFill>
                          <a:schemeClr val="bg1"/>
                        </a:solidFill>
                        <a:effectLst/>
                        <a:latin typeface="+mj-lt"/>
                      </a:endParaRPr>
                    </a:p>
                  </a:txBody>
                  <a:tcPr marL="4764" marR="4764" marT="4764" marB="0" anchor="ctr"/>
                </a:tc>
                <a:tc>
                  <a:txBody>
                    <a:bodyPr/>
                    <a:lstStyle/>
                    <a:p>
                      <a:pPr algn="ctr" fontAlgn="b"/>
                      <a:r>
                        <a:rPr lang="en-US" sz="1000" b="0" i="0" u="none" strike="noStrike" dirty="0">
                          <a:solidFill>
                            <a:schemeClr val="bg1"/>
                          </a:solidFill>
                          <a:effectLst/>
                          <a:latin typeface="+mj-lt"/>
                        </a:rPr>
                        <a:t>10Y</a:t>
                      </a:r>
                    </a:p>
                  </a:txBody>
                  <a:tcPr marL="4764" marR="4764" marT="4764" marB="0" anchor="ctr"/>
                </a:tc>
                <a:tc>
                  <a:txBody>
                    <a:bodyPr/>
                    <a:lstStyle/>
                    <a:p>
                      <a:pPr algn="ctr" fontAlgn="b"/>
                      <a:r>
                        <a:rPr lang="en-US" sz="1000" b="0" i="0" u="none" strike="noStrike" dirty="0">
                          <a:solidFill>
                            <a:schemeClr val="bg1"/>
                          </a:solidFill>
                          <a:effectLst/>
                          <a:latin typeface="+mj-lt"/>
                        </a:rPr>
                        <a:t>IG Spread</a:t>
                      </a:r>
                    </a:p>
                  </a:txBody>
                  <a:tcPr marL="4764" marR="4764" marT="4764" marB="0" anchor="ctr"/>
                </a:tc>
                <a:tc>
                  <a:txBody>
                    <a:bodyPr/>
                    <a:lstStyle/>
                    <a:p>
                      <a:pPr algn="ctr" fontAlgn="b"/>
                      <a:r>
                        <a:rPr lang="en-US" sz="1000" b="0" i="0" u="none" strike="noStrike" dirty="0">
                          <a:solidFill>
                            <a:schemeClr val="bg1"/>
                          </a:solidFill>
                          <a:effectLst/>
                          <a:latin typeface="+mj-lt"/>
                        </a:rPr>
                        <a:t>World Equities</a:t>
                      </a:r>
                    </a:p>
                  </a:txBody>
                  <a:tcPr marL="4764" marR="4764" marT="4764" marB="0" anchor="ctr"/>
                </a:tc>
                <a:tc>
                  <a:txBody>
                    <a:bodyPr/>
                    <a:lstStyle/>
                    <a:p>
                      <a:pPr algn="ctr" fontAlgn="b"/>
                      <a:r>
                        <a:rPr lang="en-US" sz="1000" b="0" i="0" u="none" strike="noStrike" dirty="0">
                          <a:solidFill>
                            <a:schemeClr val="bg1"/>
                          </a:solidFill>
                          <a:effectLst/>
                          <a:latin typeface="+mj-lt"/>
                        </a:rPr>
                        <a:t>S&amp;P</a:t>
                      </a:r>
                    </a:p>
                  </a:txBody>
                  <a:tcPr marL="4764" marR="4764" marT="4764" marB="0" anchor="ctr"/>
                </a:tc>
                <a:tc>
                  <a:txBody>
                    <a:bodyPr/>
                    <a:lstStyle/>
                    <a:p>
                      <a:pPr algn="ctr" fontAlgn="b"/>
                      <a:r>
                        <a:rPr lang="en-US" sz="1000" b="0" i="0" u="none" strike="noStrike" dirty="0">
                          <a:solidFill>
                            <a:schemeClr val="bg1"/>
                          </a:solidFill>
                          <a:effectLst/>
                          <a:latin typeface="+mj-lt"/>
                        </a:rPr>
                        <a:t>Commodities</a:t>
                      </a:r>
                    </a:p>
                  </a:txBody>
                  <a:tcPr marL="4764" marR="4764" marT="4764" marB="0" anchor="ctr"/>
                </a:tc>
                <a:extLst>
                  <a:ext uri="{0D108BD9-81ED-4DB2-BD59-A6C34878D82A}">
                    <a16:rowId xmlns:a16="http://schemas.microsoft.com/office/drawing/2014/main" val="1286814413"/>
                  </a:ext>
                </a:extLst>
              </a:tr>
              <a:tr h="306794">
                <a:tc>
                  <a:txBody>
                    <a:bodyPr/>
                    <a:lstStyle/>
                    <a:p>
                      <a:pPr algn="ctr" fontAlgn="b"/>
                      <a:r>
                        <a:rPr lang="en-US" sz="1400" b="0" i="0" u="none" strike="noStrike" dirty="0">
                          <a:solidFill>
                            <a:srgbClr val="000000"/>
                          </a:solidFill>
                          <a:effectLst/>
                          <a:latin typeface="+mj-lt"/>
                        </a:rPr>
                        <a:t>1989</a:t>
                      </a:r>
                    </a:p>
                  </a:txBody>
                  <a:tcPr marL="4764" marR="4764" marT="4764" marB="0" anchor="ctr"/>
                </a:tc>
                <a:tc>
                  <a:txBody>
                    <a:bodyPr/>
                    <a:lstStyle/>
                    <a:p>
                      <a:pPr algn="ctr" fontAlgn="b"/>
                      <a:r>
                        <a:rPr lang="en-GB" sz="1400" b="0" i="0" u="none" strike="noStrike" dirty="0">
                          <a:solidFill>
                            <a:srgbClr val="000000"/>
                          </a:solidFill>
                          <a:effectLst/>
                          <a:latin typeface="+mj-lt"/>
                        </a:rPr>
                        <a:t>-170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45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30%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5%</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2186278280"/>
                  </a:ext>
                </a:extLst>
              </a:tr>
              <a:tr h="306794">
                <a:tc>
                  <a:txBody>
                    <a:bodyPr/>
                    <a:lstStyle/>
                    <a:p>
                      <a:pPr algn="ctr" fontAlgn="b"/>
                      <a:r>
                        <a:rPr lang="en-GB" sz="1400" b="0" i="0" u="none" strike="noStrike" dirty="0">
                          <a:solidFill>
                            <a:srgbClr val="000000"/>
                          </a:solidFill>
                          <a:effectLst/>
                          <a:latin typeface="+mj-lt"/>
                        </a:rPr>
                        <a:t>1</a:t>
                      </a:r>
                      <a:r>
                        <a:rPr lang="en-US" sz="1400" b="0" i="0" u="none" strike="noStrike" dirty="0">
                          <a:solidFill>
                            <a:srgbClr val="000000"/>
                          </a:solidFill>
                          <a:effectLst/>
                          <a:latin typeface="+mj-lt"/>
                        </a:rPr>
                        <a:t>995</a:t>
                      </a:r>
                    </a:p>
                  </a:txBody>
                  <a:tcPr marL="4764" marR="4764" marT="4764" marB="0" anchor="ctr"/>
                </a:tc>
                <a:tc>
                  <a:txBody>
                    <a:bodyPr/>
                    <a:lstStyle/>
                    <a:p>
                      <a:pPr algn="ctr" fontAlgn="b"/>
                      <a:r>
                        <a:rPr lang="en-GB" sz="1400" b="0" i="0" u="none" strike="noStrike" dirty="0">
                          <a:solidFill>
                            <a:srgbClr val="000000"/>
                          </a:solidFill>
                          <a:effectLst/>
                          <a:latin typeface="+mj-lt"/>
                        </a:rPr>
                        <a:t>-85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6%</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13%</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9%</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2666513180"/>
                  </a:ext>
                </a:extLst>
              </a:tr>
              <a:tr h="257900">
                <a:tc>
                  <a:txBody>
                    <a:bodyPr/>
                    <a:lstStyle/>
                    <a:p>
                      <a:pPr algn="ctr" fontAlgn="b"/>
                      <a:r>
                        <a:rPr lang="en-GB" sz="1400" b="0" i="0" u="none" strike="noStrike" dirty="0">
                          <a:solidFill>
                            <a:srgbClr val="000000"/>
                          </a:solidFill>
                          <a:effectLst/>
                          <a:latin typeface="+mj-lt"/>
                        </a:rPr>
                        <a:t>1</a:t>
                      </a:r>
                      <a:r>
                        <a:rPr lang="en-US" sz="1400" b="0" i="0" u="none" strike="noStrike" dirty="0">
                          <a:solidFill>
                            <a:srgbClr val="000000"/>
                          </a:solidFill>
                          <a:effectLst/>
                          <a:latin typeface="+mj-lt"/>
                        </a:rPr>
                        <a:t>998</a:t>
                      </a:r>
                    </a:p>
                  </a:txBody>
                  <a:tcPr marL="4764" marR="4764" marT="4764" marB="0" anchor="ctr"/>
                </a:tc>
                <a:tc>
                  <a:txBody>
                    <a:bodyPr/>
                    <a:lstStyle/>
                    <a:p>
                      <a:pPr algn="ctr" fontAlgn="b"/>
                      <a:r>
                        <a:rPr lang="en-GB" sz="1400" b="0" i="0" u="none" strike="noStrike" dirty="0">
                          <a:solidFill>
                            <a:srgbClr val="000000"/>
                          </a:solidFill>
                          <a:effectLst/>
                          <a:latin typeface="+mj-lt"/>
                        </a:rPr>
                        <a:t>30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14%</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-10%</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130393951"/>
                  </a:ext>
                </a:extLst>
              </a:tr>
              <a:tr h="257900">
                <a:tc>
                  <a:txBody>
                    <a:bodyPr/>
                    <a:lstStyle/>
                    <a:p>
                      <a:pPr algn="ctr" fontAlgn="b"/>
                      <a:r>
                        <a:rPr lang="en-GB" sz="1400" b="0" i="0" u="none" strike="noStrike" dirty="0">
                          <a:solidFill>
                            <a:srgbClr val="000000"/>
                          </a:solidFill>
                          <a:effectLst/>
                          <a:latin typeface="+mj-lt"/>
                        </a:rPr>
                        <a:t>2001</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-160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-30%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-30%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4%</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2917901190"/>
                  </a:ext>
                </a:extLst>
              </a:tr>
              <a:tr h="257900">
                <a:tc>
                  <a:txBody>
                    <a:bodyPr/>
                    <a:lstStyle/>
                    <a:p>
                      <a:pPr algn="ctr" fontAlgn="b"/>
                      <a:r>
                        <a:rPr lang="en-US" sz="1400" b="0" i="0" u="none" strike="noStrike" dirty="0">
                          <a:solidFill>
                            <a:srgbClr val="000000"/>
                          </a:solidFill>
                          <a:effectLst/>
                          <a:latin typeface="+mj-lt"/>
                        </a:rPr>
                        <a:t>2007</a:t>
                      </a:r>
                    </a:p>
                  </a:txBody>
                  <a:tcPr marL="4764" marR="4764" marT="4764" marB="0" anchor="ctr"/>
                </a:tc>
                <a:tc>
                  <a:txBody>
                    <a:bodyPr/>
                    <a:lstStyle/>
                    <a:p>
                      <a:pPr algn="ctr" fontAlgn="b"/>
                      <a:r>
                        <a:rPr lang="en-GB" sz="1400" b="0" i="0" u="none" strike="noStrike" dirty="0">
                          <a:solidFill>
                            <a:srgbClr val="000000"/>
                          </a:solidFill>
                          <a:effectLst/>
                          <a:latin typeface="+mj-lt"/>
                        </a:rPr>
                        <a:t>-235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400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-45%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-40%</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-35%</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551126921"/>
                  </a:ext>
                </a:extLst>
              </a:tr>
              <a:tr h="257900">
                <a:tc>
                  <a:txBody>
                    <a:bodyPr/>
                    <a:lstStyle/>
                    <a:p>
                      <a:pPr algn="ctr" fontAlgn="b"/>
                      <a:r>
                        <a:rPr lang="en-GB" sz="1400" b="0" i="0" u="none" strike="noStrike" dirty="0">
                          <a:solidFill>
                            <a:srgbClr val="000000"/>
                          </a:solidFill>
                          <a:effectLst/>
                          <a:latin typeface="+mj-lt"/>
                        </a:rPr>
                        <a:t>2019</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-135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175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-15%</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-13%</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GB" sz="1400" b="0" i="0" u="none" strike="noStrike" dirty="0">
                          <a:solidFill>
                            <a:srgbClr val="000000"/>
                          </a:solidFill>
                          <a:effectLst/>
                          <a:latin typeface="+mj-lt"/>
                        </a:rPr>
                        <a:t>-20%</a:t>
                      </a:r>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1117570798"/>
                  </a:ext>
                </a:extLst>
              </a:tr>
              <a:tr h="257900">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tc>
                  <a:txBody>
                    <a:bodyPr/>
                    <a:lstStyle/>
                    <a:p>
                      <a:pPr algn="ctr" fontAlgn="b"/>
                      <a:endParaRPr lang="en-US" sz="1400" b="0" i="0" u="none" strike="noStrike" dirty="0">
                        <a:solidFill>
                          <a:srgbClr val="000000"/>
                        </a:solidFill>
                        <a:effectLst/>
                        <a:latin typeface="+mj-lt"/>
                      </a:endParaRPr>
                    </a:p>
                  </a:txBody>
                  <a:tcPr marL="4764" marR="4764" marT="4764" marB="0" anchor="ctr"/>
                </a:tc>
                <a:extLst>
                  <a:ext uri="{0D108BD9-81ED-4DB2-BD59-A6C34878D82A}">
                    <a16:rowId xmlns:a16="http://schemas.microsoft.com/office/drawing/2014/main" val="2147556102"/>
                  </a:ext>
                </a:extLst>
              </a:tr>
              <a:tr h="257900">
                <a:tc>
                  <a:txBody>
                    <a:bodyPr/>
                    <a:lstStyle/>
                    <a:p>
                      <a:pPr algn="ctr" fontAlgn="b"/>
                      <a:r>
                        <a:rPr lang="en-GB" sz="1400" b="0" i="0" u="none" strike="noStrike" dirty="0">
                          <a:solidFill>
                            <a:srgbClr val="000000"/>
                          </a:solidFill>
                          <a:effectLst/>
                          <a:latin typeface="+mj-lt"/>
                        </a:rPr>
                        <a:t>Average</a:t>
                      </a:r>
                      <a:endParaRPr lang="en-US" sz="1400" b="0" i="0" u="none" strike="noStrike" dirty="0">
                        <a:solidFill>
                          <a:srgbClr val="000000"/>
                        </a:solidFill>
                        <a:effectLst/>
                        <a:latin typeface="+mj-lt"/>
                      </a:endParaRPr>
                    </a:p>
                  </a:txBody>
                  <a:tcPr marL="4764" marR="4764" marT="4764" marB="0" anchor="ctr"/>
                </a:tc>
                <a:tc>
                  <a:txBody>
                    <a:bodyPr/>
                    <a:lstStyle/>
                    <a:p>
                      <a:pPr algn="ctr" fontAlgn="b"/>
                      <a:r>
                        <a:rPr lang="en-US" sz="1400" b="0" i="0" u="none" strike="noStrike" dirty="0">
                          <a:solidFill>
                            <a:srgbClr val="000000"/>
                          </a:solidFill>
                          <a:effectLst/>
                          <a:latin typeface="+mj-lt"/>
                        </a:rPr>
                        <a:t>-125</a:t>
                      </a:r>
                    </a:p>
                  </a:txBody>
                  <a:tcPr marL="4764" marR="4764" marT="4764" marB="0" anchor="ctr"/>
                </a:tc>
                <a:tc>
                  <a:txBody>
                    <a:bodyPr/>
                    <a:lstStyle/>
                    <a:p>
                      <a:pPr algn="ctr" fontAlgn="b"/>
                      <a:r>
                        <a:rPr lang="en-US" sz="1400" b="0" i="0" u="none" strike="noStrike" dirty="0">
                          <a:solidFill>
                            <a:srgbClr val="000000"/>
                          </a:solidFill>
                          <a:effectLst/>
                          <a:latin typeface="+mj-lt"/>
                        </a:rPr>
                        <a:t>100</a:t>
                      </a:r>
                    </a:p>
                  </a:txBody>
                  <a:tcPr marL="4764" marR="4764" marT="4764" marB="0" anchor="ctr"/>
                </a:tc>
                <a:tc>
                  <a:txBody>
                    <a:bodyPr/>
                    <a:lstStyle/>
                    <a:p>
                      <a:pPr algn="ctr" fontAlgn="b"/>
                      <a:r>
                        <a:rPr lang="en-US" sz="1400" b="0" i="0" u="none" strike="noStrike" dirty="0">
                          <a:solidFill>
                            <a:srgbClr val="000000"/>
                          </a:solidFill>
                          <a:effectLst/>
                          <a:latin typeface="+mj-lt"/>
                        </a:rPr>
                        <a:t>-11%</a:t>
                      </a:r>
                    </a:p>
                  </a:txBody>
                  <a:tcPr marL="4764" marR="4764" marT="4764" marB="0" anchor="ctr"/>
                </a:tc>
                <a:tc>
                  <a:txBody>
                    <a:bodyPr/>
                    <a:lstStyle/>
                    <a:p>
                      <a:pPr algn="ctr" fontAlgn="b"/>
                      <a:r>
                        <a:rPr lang="en-US" sz="1400" b="0" i="0" u="none" strike="noStrike" dirty="0">
                          <a:solidFill>
                            <a:srgbClr val="000000"/>
                          </a:solidFill>
                          <a:effectLst/>
                          <a:latin typeface="+mj-lt"/>
                        </a:rPr>
                        <a:t>-4%</a:t>
                      </a:r>
                    </a:p>
                  </a:txBody>
                  <a:tcPr marL="4764" marR="4764" marT="4764" marB="0" anchor="ctr"/>
                </a:tc>
                <a:tc>
                  <a:txBody>
                    <a:bodyPr/>
                    <a:lstStyle/>
                    <a:p>
                      <a:pPr algn="ctr" fontAlgn="b"/>
                      <a:r>
                        <a:rPr lang="en-US" sz="1400" b="0" i="0" u="none" strike="noStrike" dirty="0">
                          <a:solidFill>
                            <a:srgbClr val="000000"/>
                          </a:solidFill>
                          <a:effectLst/>
                          <a:latin typeface="+mj-lt"/>
                        </a:rPr>
                        <a:t>-8%</a:t>
                      </a:r>
                    </a:p>
                  </a:txBody>
                  <a:tcPr marL="4764" marR="4764" marT="4764" marB="0" anchor="ctr"/>
                </a:tc>
                <a:extLst>
                  <a:ext uri="{0D108BD9-81ED-4DB2-BD59-A6C34878D82A}">
                    <a16:rowId xmlns:a16="http://schemas.microsoft.com/office/drawing/2014/main" val="2146990962"/>
                  </a:ext>
                </a:extLst>
              </a:tr>
            </a:tbl>
          </a:graphicData>
        </a:graphic>
      </p:graphicFrame>
      <p:sp>
        <p:nvSpPr>
          <p:cNvPr id="7" name="Text Placeholder 1">
            <a:extLst>
              <a:ext uri="{FF2B5EF4-FFF2-40B4-BE49-F238E27FC236}">
                <a16:creationId xmlns:a16="http://schemas.microsoft.com/office/drawing/2014/main" id="{AA307D74-9C82-3A85-5B58-08346ED57854}"/>
              </a:ext>
            </a:extLst>
          </p:cNvPr>
          <p:cNvSpPr txBox="1">
            <a:spLocks/>
          </p:cNvSpPr>
          <p:nvPr/>
        </p:nvSpPr>
        <p:spPr>
          <a:xfrm>
            <a:off x="4640356" y="2074613"/>
            <a:ext cx="1483686" cy="411587"/>
          </a:xfrm>
          <a:prstGeom prst="rect">
            <a:avLst/>
          </a:prstGeom>
        </p:spPr>
        <p:txBody>
          <a:bodyPr lIns="0" tIns="0" rIns="0" bIns="0" anchor="t" anchorCtr="0"/>
          <a:lstStyle>
            <a:lvl1pPr marL="0" marR="0" indent="0" algn="l" defTabSz="1198380" rtl="0" eaLnBrk="1" fontAlgn="auto" latinLnBrk="0" hangingPunct="1">
              <a:lnSpc>
                <a:spcPct val="100000"/>
              </a:lnSpc>
              <a:spcBef>
                <a:spcPts val="0"/>
              </a:spcBef>
              <a:spcAft>
                <a:spcPts val="0"/>
              </a:spcAft>
              <a:buClrTx/>
              <a:buSzTx/>
              <a:buFont typeface="Arial" pitchFamily="34" charset="0"/>
              <a:buNone/>
              <a:tabLst/>
              <a:defRPr sz="1800" b="1" kern="1200">
                <a:solidFill>
                  <a:schemeClr val="tx1"/>
                </a:solidFill>
                <a:latin typeface="Arial" panose="020B0604020202020204" pitchFamily="34" charset="0"/>
                <a:ea typeface="+mn-ea"/>
                <a:cs typeface="Arial" panose="020B0604020202020204" pitchFamily="34" charset="0"/>
              </a:defRPr>
            </a:lvl1pPr>
            <a:lvl2pPr marL="1868" indent="0" algn="l" defTabSz="1218895" rtl="0" eaLnBrk="1" latinLnBrk="0" hangingPunct="1">
              <a:lnSpc>
                <a:spcPct val="100000"/>
              </a:lnSpc>
              <a:spcBef>
                <a:spcPts val="0"/>
              </a:spcBef>
              <a:spcAft>
                <a:spcPts val="0"/>
              </a:spcAft>
              <a:buFontTx/>
              <a:buNone/>
              <a:defRPr sz="1600" kern="1200">
                <a:solidFill>
                  <a:schemeClr val="tx1"/>
                </a:solidFill>
                <a:latin typeface="+mn-lt"/>
                <a:ea typeface="+mn-ea"/>
                <a:cs typeface="+mn-cs"/>
              </a:defRPr>
            </a:lvl2pPr>
            <a:lvl3pPr marL="1523619" indent="-304724" algn="l" defTabSz="1218895" rtl="0" eaLnBrk="1" latinLnBrk="0" hangingPunct="1">
              <a:spcBef>
                <a:spcPct val="20000"/>
              </a:spcBef>
              <a:buFont typeface="Arial" panose="020B0604020202020204" pitchFamily="34" charset="0"/>
              <a:buChar char="•"/>
              <a:defRPr sz="3199" kern="1200">
                <a:solidFill>
                  <a:schemeClr val="tx1"/>
                </a:solidFill>
                <a:latin typeface="+mn-lt"/>
                <a:ea typeface="+mn-ea"/>
                <a:cs typeface="+mn-cs"/>
              </a:defRPr>
            </a:lvl3pPr>
            <a:lvl4pPr marL="2133067"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4pPr>
            <a:lvl5pPr marL="2742514"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5pPr>
            <a:lvl6pPr marL="3351962"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6pPr>
            <a:lvl7pPr marL="3961409"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7pPr>
            <a:lvl8pPr marL="4570857"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8pPr>
            <a:lvl9pPr marL="5180305" indent="-304724" algn="l" defTabSz="1218895" rtl="0" eaLnBrk="1" latinLnBrk="0" hangingPunct="1">
              <a:spcBef>
                <a:spcPct val="20000"/>
              </a:spcBef>
              <a:buFont typeface="Arial" panose="020B0604020202020204" pitchFamily="34" charset="0"/>
              <a:buChar char="•"/>
              <a:defRPr sz="2666" kern="1200">
                <a:solidFill>
                  <a:schemeClr val="tx1"/>
                </a:solidFill>
                <a:latin typeface="+mn-lt"/>
                <a:ea typeface="+mn-ea"/>
                <a:cs typeface="+mn-cs"/>
              </a:defRPr>
            </a:lvl9pPr>
          </a:lstStyle>
          <a:p>
            <a:pPr defTabSz="899025"/>
            <a:r>
              <a:rPr lang="en-US" sz="1350">
                <a:solidFill>
                  <a:srgbClr val="000000"/>
                </a:solidFill>
              </a:rPr>
              <a:t>In a cutting cycle</a:t>
            </a:r>
            <a:endParaRPr lang="en-US" sz="1350" dirty="0">
              <a:solidFill>
                <a:srgbClr val="000000"/>
              </a:solidFill>
            </a:endParaRPr>
          </a:p>
        </p:txBody>
      </p:sp>
    </p:spTree>
    <p:extLst>
      <p:ext uri="{BB962C8B-B14F-4D97-AF65-F5344CB8AC3E}">
        <p14:creationId xmlns:p14="http://schemas.microsoft.com/office/powerpoint/2010/main" val="38657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4FDE9C4-05AD-3A42-FF6A-B26C6D3F3457}"/>
              </a:ext>
            </a:extLst>
          </p:cNvPr>
          <p:cNvSpPr>
            <a:spLocks noGrp="1"/>
          </p:cNvSpPr>
          <p:nvPr>
            <p:ph type="body" sz="quarter" idx="10"/>
          </p:nvPr>
        </p:nvSpPr>
        <p:spPr>
          <a:xfrm>
            <a:off x="676922" y="701032"/>
            <a:ext cx="7886195" cy="346582"/>
          </a:xfrm>
        </p:spPr>
        <p:txBody>
          <a:bodyPr/>
          <a:lstStyle/>
          <a:p>
            <a:r>
              <a:rPr lang="en-GB" dirty="0"/>
              <a:t>Thanks to inflation</a:t>
            </a:r>
          </a:p>
        </p:txBody>
      </p:sp>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it-IT" dirty="0"/>
              <a:t>Yield </a:t>
            </a:r>
            <a:r>
              <a:rPr lang="it-IT" dirty="0" err="1"/>
              <a:t>is</a:t>
            </a:r>
            <a:r>
              <a:rPr lang="it-IT" dirty="0"/>
              <a:t> back, </a:t>
            </a:r>
            <a:r>
              <a:rPr lang="it-IT" dirty="0" err="1"/>
              <a:t>finally</a:t>
            </a:r>
            <a:endParaRPr lang="it-IT" dirty="0"/>
          </a:p>
        </p:txBody>
      </p:sp>
      <p:sp>
        <p:nvSpPr>
          <p:cNvPr id="5" name="TextBox 4">
            <a:extLst>
              <a:ext uri="{FF2B5EF4-FFF2-40B4-BE49-F238E27FC236}">
                <a16:creationId xmlns:a16="http://schemas.microsoft.com/office/drawing/2014/main" id="{04CB8490-6598-86BF-15F1-264619F94181}"/>
              </a:ext>
            </a:extLst>
          </p:cNvPr>
          <p:cNvSpPr txBox="1"/>
          <p:nvPr/>
        </p:nvSpPr>
        <p:spPr>
          <a:xfrm>
            <a:off x="676920" y="5570084"/>
            <a:ext cx="7790162" cy="24987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3300" b="1" kern="1200">
                <a:solidFill>
                  <a:schemeClr val="tx2"/>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501" dirty="0"/>
              <a:t>Still elevated at a global level</a:t>
            </a:r>
          </a:p>
        </p:txBody>
      </p:sp>
      <p:pic>
        <p:nvPicPr>
          <p:cNvPr id="6" name="Picture 5">
            <a:extLst>
              <a:ext uri="{FF2B5EF4-FFF2-40B4-BE49-F238E27FC236}">
                <a16:creationId xmlns:a16="http://schemas.microsoft.com/office/drawing/2014/main" id="{FCB813D0-4B28-034A-1BC1-FB8D2466962E}"/>
              </a:ext>
            </a:extLst>
          </p:cNvPr>
          <p:cNvPicPr>
            <a:picLocks noChangeAspect="1"/>
          </p:cNvPicPr>
          <p:nvPr/>
        </p:nvPicPr>
        <p:blipFill>
          <a:blip r:embed="rId2"/>
          <a:stretch>
            <a:fillRect/>
          </a:stretch>
        </p:blipFill>
        <p:spPr>
          <a:xfrm>
            <a:off x="1917945" y="1608830"/>
            <a:ext cx="5531426" cy="3640340"/>
          </a:xfrm>
          <a:prstGeom prst="rect">
            <a:avLst/>
          </a:prstGeom>
        </p:spPr>
      </p:pic>
    </p:spTree>
    <p:extLst>
      <p:ext uri="{BB962C8B-B14F-4D97-AF65-F5344CB8AC3E}">
        <p14:creationId xmlns:p14="http://schemas.microsoft.com/office/powerpoint/2010/main" val="2943196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A1422CA-FEAD-4519-B4F4-89E51C3D5250}"/>
              </a:ext>
            </a:extLst>
          </p:cNvPr>
          <p:cNvSpPr>
            <a:spLocks noGrp="1"/>
          </p:cNvSpPr>
          <p:nvPr>
            <p:ph type="body" sz="quarter" idx="10"/>
          </p:nvPr>
        </p:nvSpPr>
        <p:spPr/>
        <p:txBody>
          <a:bodyPr/>
          <a:lstStyle/>
          <a:p>
            <a:r>
              <a:rPr lang="en-US" noProof="0" dirty="0"/>
              <a:t>“Inflation is always and everywhere a monetary phenomenon”</a:t>
            </a:r>
          </a:p>
        </p:txBody>
      </p:sp>
      <p:sp>
        <p:nvSpPr>
          <p:cNvPr id="3" name="Text Placeholder 2">
            <a:extLst>
              <a:ext uri="{FF2B5EF4-FFF2-40B4-BE49-F238E27FC236}">
                <a16:creationId xmlns:a16="http://schemas.microsoft.com/office/drawing/2014/main" id="{6A3E8FAA-7074-4293-9B2F-5E09B780D2F9}"/>
              </a:ext>
            </a:extLst>
          </p:cNvPr>
          <p:cNvSpPr>
            <a:spLocks noGrp="1"/>
          </p:cNvSpPr>
          <p:nvPr>
            <p:ph type="body" sz="quarter" idx="32"/>
          </p:nvPr>
        </p:nvSpPr>
        <p:spPr/>
        <p:txBody>
          <a:bodyPr/>
          <a:lstStyle/>
          <a:p>
            <a:r>
              <a:rPr lang="en-US" dirty="0"/>
              <a:t>Unprecedented decline in M2</a:t>
            </a:r>
          </a:p>
        </p:txBody>
      </p:sp>
      <p:sp>
        <p:nvSpPr>
          <p:cNvPr id="5" name="Slide Number Placeholder 4">
            <a:extLst>
              <a:ext uri="{FF2B5EF4-FFF2-40B4-BE49-F238E27FC236}">
                <a16:creationId xmlns:a16="http://schemas.microsoft.com/office/drawing/2014/main" id="{EC7938E3-C130-47F5-8628-0D358B2F4A1D}"/>
              </a:ext>
            </a:extLst>
          </p:cNvPr>
          <p:cNvSpPr>
            <a:spLocks noGrp="1"/>
          </p:cNvSpPr>
          <p:nvPr>
            <p:ph type="sldNum" sz="quarter" idx="4"/>
          </p:nvPr>
        </p:nvSpPr>
        <p:spPr/>
        <p:txBody>
          <a:bodyPr/>
          <a:lstStyle/>
          <a:p>
            <a:pPr defTabSz="685983" eaLnBrk="1" fontAlgn="auto" hangingPunct="1">
              <a:spcBef>
                <a:spcPts val="0"/>
              </a:spcBef>
              <a:spcAft>
                <a:spcPts val="0"/>
              </a:spcAft>
            </a:pPr>
            <a:fld id="{8DEE4CCE-E124-4EEF-808B-DF88997C2318}" type="slidenum">
              <a:rPr lang="en-US">
                <a:solidFill>
                  <a:srgbClr val="000000"/>
                </a:solidFill>
                <a:ea typeface="+mn-ea"/>
              </a:rPr>
              <a:pPr defTabSz="685983" eaLnBrk="1" fontAlgn="auto" hangingPunct="1">
                <a:spcBef>
                  <a:spcPts val="0"/>
                </a:spcBef>
                <a:spcAft>
                  <a:spcPts val="0"/>
                </a:spcAft>
              </a:pPr>
              <a:t>5</a:t>
            </a:fld>
            <a:endParaRPr lang="en-US" dirty="0">
              <a:solidFill>
                <a:srgbClr val="000000"/>
              </a:solidFill>
              <a:ea typeface="+mn-ea"/>
            </a:endParaRPr>
          </a:p>
        </p:txBody>
      </p:sp>
      <p:graphicFrame>
        <p:nvGraphicFramePr>
          <p:cNvPr id="10" name="Chart 9">
            <a:extLst>
              <a:ext uri="{FF2B5EF4-FFF2-40B4-BE49-F238E27FC236}">
                <a16:creationId xmlns:a16="http://schemas.microsoft.com/office/drawing/2014/main" id="{1176E25F-D4B3-EFBD-A3B1-67F563B2F46D}"/>
              </a:ext>
            </a:extLst>
          </p:cNvPr>
          <p:cNvGraphicFramePr/>
          <p:nvPr>
            <p:extLst>
              <p:ext uri="{D42A27DB-BD31-4B8C-83A1-F6EECF244321}">
                <p14:modId xmlns:p14="http://schemas.microsoft.com/office/powerpoint/2010/main" val="2673142755"/>
              </p:ext>
            </p:extLst>
          </p:nvPr>
        </p:nvGraphicFramePr>
        <p:xfrm>
          <a:off x="342990" y="2030819"/>
          <a:ext cx="4005726" cy="3274828"/>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 Placeholder 6">
            <a:extLst>
              <a:ext uri="{FF2B5EF4-FFF2-40B4-BE49-F238E27FC236}">
                <a16:creationId xmlns:a16="http://schemas.microsoft.com/office/drawing/2014/main" id="{5A39DFFD-62DA-2DE6-AAD2-96EF1532DB15}"/>
              </a:ext>
            </a:extLst>
          </p:cNvPr>
          <p:cNvSpPr>
            <a:spLocks noGrp="1"/>
          </p:cNvSpPr>
          <p:nvPr>
            <p:ph type="body" sz="quarter" idx="26"/>
          </p:nvPr>
        </p:nvSpPr>
        <p:spPr>
          <a:xfrm>
            <a:off x="342990" y="5425955"/>
            <a:ext cx="8437537" cy="311624"/>
          </a:xfrm>
        </p:spPr>
        <p:txBody>
          <a:bodyPr/>
          <a:lstStyle/>
          <a:p>
            <a:r>
              <a:rPr lang="en-US" sz="675" b="1" dirty="0">
                <a:ea typeface="Calibri" panose="020F0502020204030204" pitchFamily="34" charset="0"/>
                <a:cs typeface="Times New Roman" panose="02020603050405020304" pitchFamily="18" charset="0"/>
              </a:rPr>
              <a:t>Source: Bloomberg, September 30, 2023</a:t>
            </a:r>
          </a:p>
          <a:p>
            <a:r>
              <a:rPr lang="en-US" sz="675" b="1" dirty="0">
                <a:ea typeface="Calibri" panose="020F0502020204030204" pitchFamily="34" charset="0"/>
                <a:cs typeface="Times New Roman" panose="02020603050405020304" pitchFamily="18" charset="0"/>
              </a:rPr>
              <a:t>For illustrative and discussion purposes only. Past performance is not indicative or a guarantee of future results. </a:t>
            </a:r>
            <a:endParaRPr lang="en-US" sz="675" dirty="0">
              <a:ea typeface="Calibri" panose="020F0502020204030204" pitchFamily="34" charset="0"/>
              <a:cs typeface="Times New Roman" panose="02020603050405020304" pitchFamily="18" charset="0"/>
            </a:endParaRPr>
          </a:p>
          <a:p>
            <a:r>
              <a:rPr lang="en-US" sz="675" dirty="0">
                <a:ea typeface="Calibri" panose="020F0502020204030204" pitchFamily="34" charset="0"/>
                <a:cs typeface="Times New Roman" panose="02020603050405020304" pitchFamily="18" charset="0"/>
              </a:rPr>
              <a:t>There is no assurance that any projection, estimate or forecast will be realized. </a:t>
            </a:r>
            <a:endParaRPr lang="en-US" sz="675" dirty="0"/>
          </a:p>
        </p:txBody>
      </p:sp>
      <p:graphicFrame>
        <p:nvGraphicFramePr>
          <p:cNvPr id="6" name="Chart 5">
            <a:extLst>
              <a:ext uri="{FF2B5EF4-FFF2-40B4-BE49-F238E27FC236}">
                <a16:creationId xmlns:a16="http://schemas.microsoft.com/office/drawing/2014/main" id="{A1C017B8-60A1-2465-3706-0DCD03197A79}"/>
              </a:ext>
            </a:extLst>
          </p:cNvPr>
          <p:cNvGraphicFramePr/>
          <p:nvPr>
            <p:extLst>
              <p:ext uri="{D42A27DB-BD31-4B8C-83A1-F6EECF244321}">
                <p14:modId xmlns:p14="http://schemas.microsoft.com/office/powerpoint/2010/main" val="3383828712"/>
              </p:ext>
            </p:extLst>
          </p:nvPr>
        </p:nvGraphicFramePr>
        <p:xfrm>
          <a:off x="4710223" y="2030819"/>
          <a:ext cx="4242391" cy="3274828"/>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C6C24152-AF14-8650-F06B-E3B76D227BA9}"/>
              </a:ext>
            </a:extLst>
          </p:cNvPr>
          <p:cNvCxnSpPr>
            <a:cxnSpLocks/>
          </p:cNvCxnSpPr>
          <p:nvPr/>
        </p:nvCxnSpPr>
        <p:spPr>
          <a:xfrm>
            <a:off x="5319057" y="3986553"/>
            <a:ext cx="2788257" cy="0"/>
          </a:xfrm>
          <a:prstGeom prst="line">
            <a:avLst/>
          </a:prstGeom>
          <a:ln>
            <a:solidFill>
              <a:srgbClr val="FF0000"/>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0618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4FDE9C4-05AD-3A42-FF6A-B26C6D3F3457}"/>
              </a:ext>
            </a:extLst>
          </p:cNvPr>
          <p:cNvSpPr>
            <a:spLocks noGrp="1"/>
          </p:cNvSpPr>
          <p:nvPr>
            <p:ph type="body" sz="quarter" idx="10"/>
          </p:nvPr>
        </p:nvSpPr>
        <p:spPr>
          <a:xfrm>
            <a:off x="681314" y="705623"/>
            <a:ext cx="7886195" cy="346582"/>
          </a:xfrm>
        </p:spPr>
        <p:txBody>
          <a:bodyPr/>
          <a:lstStyle/>
          <a:p>
            <a:r>
              <a:rPr lang="it-IT" dirty="0" err="1"/>
              <a:t>We</a:t>
            </a:r>
            <a:r>
              <a:rPr lang="it-IT" dirty="0"/>
              <a:t> </a:t>
            </a:r>
            <a:r>
              <a:rPr lang="it-IT" dirty="0" err="1"/>
              <a:t>will</a:t>
            </a:r>
            <a:r>
              <a:rPr lang="it-IT" dirty="0"/>
              <a:t> go back to the GM in a </a:t>
            </a:r>
            <a:r>
              <a:rPr lang="it-IT" dirty="0" err="1"/>
              <a:t>few</a:t>
            </a:r>
            <a:r>
              <a:rPr lang="it-IT" dirty="0"/>
              <a:t> </a:t>
            </a:r>
            <a:r>
              <a:rPr lang="it-IT" dirty="0" err="1"/>
              <a:t>years</a:t>
            </a:r>
            <a:r>
              <a:rPr lang="it-IT" dirty="0"/>
              <a:t> – AI and Chat GPT the new driver</a:t>
            </a:r>
          </a:p>
        </p:txBody>
      </p:sp>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it-IT" dirty="0"/>
              <a:t>Macro</a:t>
            </a:r>
          </a:p>
        </p:txBody>
      </p:sp>
      <p:sp>
        <p:nvSpPr>
          <p:cNvPr id="5" name="TextBox 4">
            <a:extLst>
              <a:ext uri="{FF2B5EF4-FFF2-40B4-BE49-F238E27FC236}">
                <a16:creationId xmlns:a16="http://schemas.microsoft.com/office/drawing/2014/main" id="{04CB8490-6598-86BF-15F1-264619F94181}"/>
              </a:ext>
            </a:extLst>
          </p:cNvPr>
          <p:cNvSpPr txBox="1"/>
          <p:nvPr/>
        </p:nvSpPr>
        <p:spPr>
          <a:xfrm>
            <a:off x="691947" y="5657228"/>
            <a:ext cx="7790162" cy="24987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3300" b="1" kern="1200">
                <a:solidFill>
                  <a:schemeClr val="tx2"/>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501" dirty="0"/>
              <a:t>But in the meantime, de-globalisation, energy transition and strong job market</a:t>
            </a:r>
          </a:p>
        </p:txBody>
      </p:sp>
      <p:pic>
        <p:nvPicPr>
          <p:cNvPr id="6" name="Picture 5">
            <a:extLst>
              <a:ext uri="{FF2B5EF4-FFF2-40B4-BE49-F238E27FC236}">
                <a16:creationId xmlns:a16="http://schemas.microsoft.com/office/drawing/2014/main" id="{B6F4C87A-0AC2-EA82-A5F4-1087296D523A}"/>
              </a:ext>
            </a:extLst>
          </p:cNvPr>
          <p:cNvPicPr>
            <a:picLocks noChangeAspect="1"/>
          </p:cNvPicPr>
          <p:nvPr/>
        </p:nvPicPr>
        <p:blipFill>
          <a:blip r:embed="rId2"/>
          <a:stretch>
            <a:fillRect/>
          </a:stretch>
        </p:blipFill>
        <p:spPr>
          <a:xfrm>
            <a:off x="882502" y="1740185"/>
            <a:ext cx="7378995" cy="3478939"/>
          </a:xfrm>
          <a:prstGeom prst="rect">
            <a:avLst/>
          </a:prstGeom>
        </p:spPr>
      </p:pic>
    </p:spTree>
    <p:extLst>
      <p:ext uri="{BB962C8B-B14F-4D97-AF65-F5344CB8AC3E}">
        <p14:creationId xmlns:p14="http://schemas.microsoft.com/office/powerpoint/2010/main" val="2808057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4FDE9C4-05AD-3A42-FF6A-B26C6D3F3457}"/>
              </a:ext>
            </a:extLst>
          </p:cNvPr>
          <p:cNvSpPr>
            <a:spLocks noGrp="1"/>
          </p:cNvSpPr>
          <p:nvPr>
            <p:ph type="body" sz="quarter" idx="10"/>
          </p:nvPr>
        </p:nvSpPr>
        <p:spPr/>
        <p:txBody>
          <a:bodyPr/>
          <a:lstStyle/>
          <a:p>
            <a:r>
              <a:rPr lang="en-GB"/>
              <a:t>Looks like it is continuing, but the debt burden remains high</a:t>
            </a:r>
          </a:p>
        </p:txBody>
      </p:sp>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en-GB"/>
              <a:t>QT: higher-for-longer and less liquidity</a:t>
            </a:r>
          </a:p>
        </p:txBody>
      </p:sp>
      <p:pic>
        <p:nvPicPr>
          <p:cNvPr id="14" name="Picture 13">
            <a:extLst>
              <a:ext uri="{FF2B5EF4-FFF2-40B4-BE49-F238E27FC236}">
                <a16:creationId xmlns:a16="http://schemas.microsoft.com/office/drawing/2014/main" id="{09F7F9FE-99B8-6D5E-0133-BCE50400E7C4}"/>
              </a:ext>
            </a:extLst>
          </p:cNvPr>
          <p:cNvPicPr>
            <a:picLocks noChangeAspect="1"/>
          </p:cNvPicPr>
          <p:nvPr/>
        </p:nvPicPr>
        <p:blipFill>
          <a:blip r:embed="rId2"/>
          <a:stretch>
            <a:fillRect/>
          </a:stretch>
        </p:blipFill>
        <p:spPr>
          <a:xfrm>
            <a:off x="2090060" y="1575066"/>
            <a:ext cx="5018313" cy="3241320"/>
          </a:xfrm>
          <a:prstGeom prst="rect">
            <a:avLst/>
          </a:prstGeom>
        </p:spPr>
      </p:pic>
      <p:sp>
        <p:nvSpPr>
          <p:cNvPr id="4" name="TextBox 3">
            <a:extLst>
              <a:ext uri="{FF2B5EF4-FFF2-40B4-BE49-F238E27FC236}">
                <a16:creationId xmlns:a16="http://schemas.microsoft.com/office/drawing/2014/main" id="{567DA73C-AFA2-1B01-6EFA-66773FBB4E3B}"/>
              </a:ext>
            </a:extLst>
          </p:cNvPr>
          <p:cNvSpPr txBox="1"/>
          <p:nvPr/>
        </p:nvSpPr>
        <p:spPr>
          <a:xfrm>
            <a:off x="2035632" y="4816386"/>
            <a:ext cx="3720199" cy="215444"/>
          </a:xfrm>
          <a:prstGeom prst="rect">
            <a:avLst/>
          </a:prstGeom>
          <a:noFill/>
        </p:spPr>
        <p:txBody>
          <a:bodyPr wrap="square" rtlCol="0">
            <a:spAutoFit/>
          </a:bodyPr>
          <a:lstStyle/>
          <a:p>
            <a:r>
              <a:rPr lang="it-IT" sz="800" dirty="0"/>
              <a:t>Source: Bloomberg, elaborated by Azimut DIFC</a:t>
            </a:r>
            <a:endParaRPr lang="en-GB" sz="800" dirty="0"/>
          </a:p>
        </p:txBody>
      </p:sp>
      <p:sp>
        <p:nvSpPr>
          <p:cNvPr id="5" name="TextBox 4">
            <a:extLst>
              <a:ext uri="{FF2B5EF4-FFF2-40B4-BE49-F238E27FC236}">
                <a16:creationId xmlns:a16="http://schemas.microsoft.com/office/drawing/2014/main" id="{B37874E0-BE24-E7D0-B1E1-B4315C7E86A0}"/>
              </a:ext>
            </a:extLst>
          </p:cNvPr>
          <p:cNvSpPr txBox="1"/>
          <p:nvPr/>
        </p:nvSpPr>
        <p:spPr>
          <a:xfrm>
            <a:off x="676920" y="5450698"/>
            <a:ext cx="7790162" cy="24987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3300" b="1" kern="1200">
                <a:solidFill>
                  <a:schemeClr val="tx2"/>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501" dirty="0"/>
              <a:t>Steeper curves ongoing</a:t>
            </a:r>
          </a:p>
        </p:txBody>
      </p:sp>
    </p:spTree>
    <p:extLst>
      <p:ext uri="{BB962C8B-B14F-4D97-AF65-F5344CB8AC3E}">
        <p14:creationId xmlns:p14="http://schemas.microsoft.com/office/powerpoint/2010/main" val="2147621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AE71F3C-21F0-27CA-581E-3AD8FA13C147}"/>
              </a:ext>
            </a:extLst>
          </p:cNvPr>
          <p:cNvSpPr>
            <a:spLocks noGrp="1"/>
          </p:cNvSpPr>
          <p:nvPr>
            <p:ph type="body" sz="quarter" idx="12"/>
          </p:nvPr>
        </p:nvSpPr>
        <p:spPr>
          <a:xfrm>
            <a:off x="190500" y="719944"/>
            <a:ext cx="8354618" cy="394331"/>
          </a:xfrm>
        </p:spPr>
        <p:txBody>
          <a:bodyPr/>
          <a:lstStyle/>
          <a:p>
            <a:r>
              <a:rPr lang="en-US" dirty="0"/>
              <a:t>10Y UST – do you believe in an upside scenario? </a:t>
            </a:r>
            <a:endParaRPr lang="ru-RU" dirty="0"/>
          </a:p>
        </p:txBody>
      </p:sp>
      <p:sp>
        <p:nvSpPr>
          <p:cNvPr id="4" name="Slide Number Placeholder 3">
            <a:extLst>
              <a:ext uri="{FF2B5EF4-FFF2-40B4-BE49-F238E27FC236}">
                <a16:creationId xmlns:a16="http://schemas.microsoft.com/office/drawing/2014/main" id="{43E1F0B2-1C26-61A7-8C7B-F6A7077E8DC2}"/>
              </a:ext>
            </a:extLst>
          </p:cNvPr>
          <p:cNvSpPr>
            <a:spLocks noGrp="1"/>
          </p:cNvSpPr>
          <p:nvPr>
            <p:ph type="sldNum" sz="quarter" idx="13"/>
          </p:nvPr>
        </p:nvSpPr>
        <p:spPr/>
        <p:txBody>
          <a:bodyPr/>
          <a:lstStyle/>
          <a:p>
            <a:pPr defTabSz="476147" eaLnBrk="1" fontAlgn="auto" hangingPunct="1">
              <a:spcBef>
                <a:spcPts val="0"/>
              </a:spcBef>
              <a:spcAft>
                <a:spcPts val="0"/>
              </a:spcAft>
            </a:pPr>
            <a:fld id="{CD11BBCA-B07C-4D5B-AF7A-4A5D15F343DE}" type="slidenum">
              <a:rPr lang="ru-RU">
                <a:solidFill>
                  <a:srgbClr val="282928">
                    <a:tint val="75000"/>
                  </a:srgbClr>
                </a:solidFill>
                <a:latin typeface="PT Astra Serif"/>
                <a:ea typeface="+mn-ea"/>
              </a:rPr>
              <a:pPr defTabSz="476147" eaLnBrk="1" fontAlgn="auto" hangingPunct="1">
                <a:spcBef>
                  <a:spcPts val="0"/>
                </a:spcBef>
                <a:spcAft>
                  <a:spcPts val="0"/>
                </a:spcAft>
              </a:pPr>
              <a:t>8</a:t>
            </a:fld>
            <a:endParaRPr lang="ru-RU">
              <a:solidFill>
                <a:srgbClr val="282928">
                  <a:tint val="75000"/>
                </a:srgbClr>
              </a:solidFill>
              <a:latin typeface="PT Astra Serif"/>
              <a:ea typeface="+mn-ea"/>
            </a:endParaRPr>
          </a:p>
        </p:txBody>
      </p:sp>
      <p:sp>
        <p:nvSpPr>
          <p:cNvPr id="9" name="TextBox 8">
            <a:extLst>
              <a:ext uri="{FF2B5EF4-FFF2-40B4-BE49-F238E27FC236}">
                <a16:creationId xmlns:a16="http://schemas.microsoft.com/office/drawing/2014/main" id="{57B7C923-BAD0-8276-A36D-D902BEEFCC21}"/>
              </a:ext>
            </a:extLst>
          </p:cNvPr>
          <p:cNvSpPr txBox="1"/>
          <p:nvPr/>
        </p:nvSpPr>
        <p:spPr>
          <a:xfrm>
            <a:off x="361741" y="1284681"/>
            <a:ext cx="3360169" cy="4131900"/>
          </a:xfrm>
          <a:prstGeom prst="rect">
            <a:avLst/>
          </a:prstGeom>
          <a:noFill/>
        </p:spPr>
        <p:txBody>
          <a:bodyPr wrap="square" rtlCol="0">
            <a:spAutoFit/>
          </a:bodyPr>
          <a:lstStyle/>
          <a:p>
            <a:pPr defTabSz="476147" eaLnBrk="1" fontAlgn="auto" hangingPunct="1">
              <a:spcBef>
                <a:spcPts val="0"/>
              </a:spcBef>
              <a:spcAft>
                <a:spcPts val="0"/>
              </a:spcAft>
            </a:pPr>
            <a:r>
              <a:rPr lang="en-US" sz="1875" dirty="0">
                <a:solidFill>
                  <a:srgbClr val="282928"/>
                </a:solidFill>
                <a:latin typeface="PT Astra Serif"/>
                <a:ea typeface="+mn-ea"/>
              </a:rPr>
              <a:t>What should happen to drive 10Y UST meaningfully lower? </a:t>
            </a:r>
          </a:p>
          <a:p>
            <a:pPr defTabSz="476147" eaLnBrk="1" fontAlgn="auto" hangingPunct="1">
              <a:spcBef>
                <a:spcPts val="0"/>
              </a:spcBef>
              <a:spcAft>
                <a:spcPts val="0"/>
              </a:spcAft>
            </a:pPr>
            <a:endParaRPr lang="en-US" sz="1875" dirty="0">
              <a:solidFill>
                <a:srgbClr val="282928"/>
              </a:solidFill>
              <a:latin typeface="PT Astra Serif"/>
              <a:ea typeface="+mn-ea"/>
            </a:endParaRPr>
          </a:p>
          <a:p>
            <a:pPr marL="316531" indent="-316531" defTabSz="476147" eaLnBrk="1" fontAlgn="auto" hangingPunct="1">
              <a:spcBef>
                <a:spcPts val="0"/>
              </a:spcBef>
              <a:spcAft>
                <a:spcPts val="0"/>
              </a:spcAft>
              <a:buFont typeface="Wingdings" panose="05000000000000000000" pitchFamily="2" charset="2"/>
              <a:buChar char="ü"/>
            </a:pPr>
            <a:r>
              <a:rPr lang="en-US" sz="1875" dirty="0">
                <a:solidFill>
                  <a:srgbClr val="282928"/>
                </a:solidFill>
                <a:latin typeface="PT Astra Serif"/>
                <a:ea typeface="+mn-ea"/>
              </a:rPr>
              <a:t>Need a f</a:t>
            </a:r>
            <a:r>
              <a:rPr lang="en-GB" sz="1875" dirty="0">
                <a:solidFill>
                  <a:srgbClr val="282928"/>
                </a:solidFill>
                <a:latin typeface="PT Astra Serif"/>
                <a:ea typeface="+mn-ea"/>
              </a:rPr>
              <a:t>inal and irrevocable victory over inflation.</a:t>
            </a:r>
          </a:p>
          <a:p>
            <a:pPr marL="316531" indent="-316531" defTabSz="476147" eaLnBrk="1" fontAlgn="auto" hangingPunct="1">
              <a:spcBef>
                <a:spcPts val="0"/>
              </a:spcBef>
              <a:spcAft>
                <a:spcPts val="0"/>
              </a:spcAft>
              <a:buFont typeface="Wingdings" panose="05000000000000000000" pitchFamily="2" charset="2"/>
              <a:buChar char="ü"/>
            </a:pPr>
            <a:endParaRPr lang="en-GB" sz="1875" dirty="0">
              <a:solidFill>
                <a:srgbClr val="282928"/>
              </a:solidFill>
              <a:latin typeface="PT Astra Serif"/>
              <a:ea typeface="+mn-ea"/>
            </a:endParaRPr>
          </a:p>
          <a:p>
            <a:pPr marL="316531" indent="-316531" defTabSz="476147" eaLnBrk="1" fontAlgn="auto" hangingPunct="1">
              <a:spcBef>
                <a:spcPts val="0"/>
              </a:spcBef>
              <a:spcAft>
                <a:spcPts val="0"/>
              </a:spcAft>
              <a:buFont typeface="Wingdings" panose="05000000000000000000" pitchFamily="2" charset="2"/>
              <a:buChar char="ü"/>
            </a:pPr>
            <a:r>
              <a:rPr lang="en-GB" sz="1875" dirty="0">
                <a:solidFill>
                  <a:srgbClr val="282928"/>
                </a:solidFill>
                <a:latin typeface="PT Astra Serif"/>
                <a:ea typeface="+mn-ea"/>
              </a:rPr>
              <a:t>The tightening cycle should be over. </a:t>
            </a:r>
          </a:p>
          <a:p>
            <a:pPr marL="316531" indent="-316531" defTabSz="476147" eaLnBrk="1" fontAlgn="auto" hangingPunct="1">
              <a:spcBef>
                <a:spcPts val="0"/>
              </a:spcBef>
              <a:spcAft>
                <a:spcPts val="0"/>
              </a:spcAft>
              <a:buFont typeface="Wingdings" panose="05000000000000000000" pitchFamily="2" charset="2"/>
              <a:buChar char="ü"/>
            </a:pPr>
            <a:endParaRPr lang="en-GB" sz="1875" dirty="0">
              <a:solidFill>
                <a:srgbClr val="282928"/>
              </a:solidFill>
              <a:latin typeface="PT Astra Serif"/>
              <a:ea typeface="+mn-ea"/>
            </a:endParaRPr>
          </a:p>
          <a:p>
            <a:pPr marL="316531" indent="-316531" defTabSz="476147" eaLnBrk="1" fontAlgn="auto" hangingPunct="1">
              <a:spcBef>
                <a:spcPts val="0"/>
              </a:spcBef>
              <a:spcAft>
                <a:spcPts val="0"/>
              </a:spcAft>
              <a:buFont typeface="Wingdings" panose="05000000000000000000" pitchFamily="2" charset="2"/>
              <a:buChar char="ü"/>
            </a:pPr>
            <a:r>
              <a:rPr lang="en-GB" sz="1875" dirty="0">
                <a:solidFill>
                  <a:srgbClr val="282928"/>
                </a:solidFill>
                <a:latin typeface="PT Astra Serif"/>
                <a:ea typeface="+mn-ea"/>
              </a:rPr>
              <a:t>Need the good old globalization back. </a:t>
            </a:r>
          </a:p>
          <a:p>
            <a:pPr defTabSz="476147" eaLnBrk="1" fontAlgn="auto" hangingPunct="1">
              <a:spcBef>
                <a:spcPts val="0"/>
              </a:spcBef>
              <a:spcAft>
                <a:spcPts val="0"/>
              </a:spcAft>
            </a:pPr>
            <a:endParaRPr lang="en-GB" sz="1875" dirty="0">
              <a:solidFill>
                <a:srgbClr val="282928"/>
              </a:solidFill>
              <a:latin typeface="PT Astra Serif"/>
              <a:ea typeface="+mn-ea"/>
            </a:endParaRPr>
          </a:p>
          <a:p>
            <a:pPr defTabSz="476147" eaLnBrk="1" fontAlgn="auto" hangingPunct="1">
              <a:spcBef>
                <a:spcPts val="0"/>
              </a:spcBef>
              <a:spcAft>
                <a:spcPts val="0"/>
              </a:spcAft>
            </a:pPr>
            <a:r>
              <a:rPr lang="en-GB" sz="1875" dirty="0">
                <a:solidFill>
                  <a:srgbClr val="282928"/>
                </a:solidFill>
                <a:latin typeface="PT Astra Serif"/>
                <a:ea typeface="+mn-ea"/>
              </a:rPr>
              <a:t>Well, a lot of work to do….</a:t>
            </a:r>
          </a:p>
        </p:txBody>
      </p:sp>
      <p:pic>
        <p:nvPicPr>
          <p:cNvPr id="10" name="Picture 9">
            <a:extLst>
              <a:ext uri="{FF2B5EF4-FFF2-40B4-BE49-F238E27FC236}">
                <a16:creationId xmlns:a16="http://schemas.microsoft.com/office/drawing/2014/main" id="{59BFC974-215F-8F68-386A-0A0B66082FE2}"/>
              </a:ext>
            </a:extLst>
          </p:cNvPr>
          <p:cNvPicPr>
            <a:picLocks noChangeAspect="1"/>
          </p:cNvPicPr>
          <p:nvPr/>
        </p:nvPicPr>
        <p:blipFill>
          <a:blip r:embed="rId2"/>
          <a:stretch>
            <a:fillRect/>
          </a:stretch>
        </p:blipFill>
        <p:spPr>
          <a:xfrm>
            <a:off x="3927957" y="1397222"/>
            <a:ext cx="4934099" cy="3440557"/>
          </a:xfrm>
          <a:prstGeom prst="rect">
            <a:avLst/>
          </a:prstGeom>
        </p:spPr>
      </p:pic>
    </p:spTree>
    <p:extLst>
      <p:ext uri="{BB962C8B-B14F-4D97-AF65-F5344CB8AC3E}">
        <p14:creationId xmlns:p14="http://schemas.microsoft.com/office/powerpoint/2010/main" val="8765805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AE71F3C-21F0-27CA-581E-3AD8FA13C147}"/>
              </a:ext>
            </a:extLst>
          </p:cNvPr>
          <p:cNvSpPr>
            <a:spLocks noGrp="1"/>
          </p:cNvSpPr>
          <p:nvPr>
            <p:ph type="body" sz="quarter" idx="12"/>
          </p:nvPr>
        </p:nvSpPr>
        <p:spPr>
          <a:xfrm>
            <a:off x="190500" y="719944"/>
            <a:ext cx="8354618" cy="394331"/>
          </a:xfrm>
        </p:spPr>
        <p:txBody>
          <a:bodyPr/>
          <a:lstStyle/>
          <a:p>
            <a:r>
              <a:rPr lang="en-US" dirty="0"/>
              <a:t>Why bother buying any assets when we have a 5,5% cash yield?</a:t>
            </a:r>
            <a:endParaRPr lang="ru-RU" dirty="0"/>
          </a:p>
        </p:txBody>
      </p:sp>
      <p:sp>
        <p:nvSpPr>
          <p:cNvPr id="4" name="Slide Number Placeholder 3">
            <a:extLst>
              <a:ext uri="{FF2B5EF4-FFF2-40B4-BE49-F238E27FC236}">
                <a16:creationId xmlns:a16="http://schemas.microsoft.com/office/drawing/2014/main" id="{43E1F0B2-1C26-61A7-8C7B-F6A7077E8DC2}"/>
              </a:ext>
            </a:extLst>
          </p:cNvPr>
          <p:cNvSpPr>
            <a:spLocks noGrp="1"/>
          </p:cNvSpPr>
          <p:nvPr>
            <p:ph type="sldNum" sz="quarter" idx="13"/>
          </p:nvPr>
        </p:nvSpPr>
        <p:spPr/>
        <p:txBody>
          <a:bodyPr/>
          <a:lstStyle/>
          <a:p>
            <a:pPr defTabSz="476147" eaLnBrk="1" fontAlgn="auto" hangingPunct="1">
              <a:spcBef>
                <a:spcPts val="0"/>
              </a:spcBef>
              <a:spcAft>
                <a:spcPts val="0"/>
              </a:spcAft>
            </a:pPr>
            <a:fld id="{CD11BBCA-B07C-4D5B-AF7A-4A5D15F343DE}" type="slidenum">
              <a:rPr lang="ru-RU">
                <a:solidFill>
                  <a:srgbClr val="282928">
                    <a:tint val="75000"/>
                  </a:srgbClr>
                </a:solidFill>
                <a:latin typeface="PT Astra Serif"/>
                <a:ea typeface="+mn-ea"/>
              </a:rPr>
              <a:pPr defTabSz="476147" eaLnBrk="1" fontAlgn="auto" hangingPunct="1">
                <a:spcBef>
                  <a:spcPts val="0"/>
                </a:spcBef>
                <a:spcAft>
                  <a:spcPts val="0"/>
                </a:spcAft>
              </a:pPr>
              <a:t>9</a:t>
            </a:fld>
            <a:endParaRPr lang="ru-RU">
              <a:solidFill>
                <a:srgbClr val="282928">
                  <a:tint val="75000"/>
                </a:srgbClr>
              </a:solidFill>
              <a:latin typeface="PT Astra Serif"/>
              <a:ea typeface="+mn-ea"/>
            </a:endParaRPr>
          </a:p>
        </p:txBody>
      </p:sp>
      <p:pic>
        <p:nvPicPr>
          <p:cNvPr id="5" name="Picture 4">
            <a:extLst>
              <a:ext uri="{FF2B5EF4-FFF2-40B4-BE49-F238E27FC236}">
                <a16:creationId xmlns:a16="http://schemas.microsoft.com/office/drawing/2014/main" id="{D20DEAB4-46AE-F22E-F70E-D12D0F6B97CF}"/>
              </a:ext>
            </a:extLst>
          </p:cNvPr>
          <p:cNvPicPr>
            <a:picLocks noChangeAspect="1"/>
          </p:cNvPicPr>
          <p:nvPr/>
        </p:nvPicPr>
        <p:blipFill>
          <a:blip r:embed="rId2"/>
          <a:stretch>
            <a:fillRect/>
          </a:stretch>
        </p:blipFill>
        <p:spPr>
          <a:xfrm>
            <a:off x="3006467" y="1348098"/>
            <a:ext cx="5842740" cy="3984931"/>
          </a:xfrm>
          <a:prstGeom prst="rect">
            <a:avLst/>
          </a:prstGeom>
        </p:spPr>
      </p:pic>
      <p:sp>
        <p:nvSpPr>
          <p:cNvPr id="6" name="TextBox 5">
            <a:extLst>
              <a:ext uri="{FF2B5EF4-FFF2-40B4-BE49-F238E27FC236}">
                <a16:creationId xmlns:a16="http://schemas.microsoft.com/office/drawing/2014/main" id="{01CE2EA1-2C67-1296-35DD-84F430EA78F8}"/>
              </a:ext>
            </a:extLst>
          </p:cNvPr>
          <p:cNvSpPr txBox="1"/>
          <p:nvPr/>
        </p:nvSpPr>
        <p:spPr>
          <a:xfrm>
            <a:off x="361741" y="1284681"/>
            <a:ext cx="2556300" cy="2689198"/>
          </a:xfrm>
          <a:prstGeom prst="rect">
            <a:avLst/>
          </a:prstGeom>
          <a:noFill/>
        </p:spPr>
        <p:txBody>
          <a:bodyPr wrap="square" rtlCol="0">
            <a:spAutoFit/>
          </a:bodyPr>
          <a:lstStyle/>
          <a:p>
            <a:pPr marL="316531" indent="-316531" defTabSz="476147" eaLnBrk="1" fontAlgn="auto" hangingPunct="1">
              <a:spcBef>
                <a:spcPts val="0"/>
              </a:spcBef>
              <a:spcAft>
                <a:spcPts val="0"/>
              </a:spcAft>
              <a:buFont typeface="Wingdings" panose="05000000000000000000" pitchFamily="2" charset="2"/>
              <a:buChar char="ü"/>
            </a:pPr>
            <a:r>
              <a:rPr lang="en-US" sz="1875" dirty="0">
                <a:solidFill>
                  <a:srgbClr val="282928"/>
                </a:solidFill>
                <a:latin typeface="PT Astra Serif"/>
                <a:ea typeface="+mn-ea"/>
              </a:rPr>
              <a:t>Cash as % of assets is already high, but no crisis yet happened. </a:t>
            </a:r>
          </a:p>
          <a:p>
            <a:pPr defTabSz="476147" eaLnBrk="1" fontAlgn="auto" hangingPunct="1">
              <a:spcBef>
                <a:spcPts val="0"/>
              </a:spcBef>
              <a:spcAft>
                <a:spcPts val="0"/>
              </a:spcAft>
            </a:pPr>
            <a:endParaRPr lang="en-US" sz="1875" dirty="0">
              <a:solidFill>
                <a:srgbClr val="282928"/>
              </a:solidFill>
              <a:latin typeface="PT Astra Serif"/>
              <a:ea typeface="+mn-ea"/>
            </a:endParaRPr>
          </a:p>
          <a:p>
            <a:pPr marL="316531" indent="-316531" defTabSz="476147" eaLnBrk="1" fontAlgn="auto" hangingPunct="1">
              <a:spcBef>
                <a:spcPts val="0"/>
              </a:spcBef>
              <a:spcAft>
                <a:spcPts val="0"/>
              </a:spcAft>
              <a:buFont typeface="Wingdings" panose="05000000000000000000" pitchFamily="2" charset="2"/>
              <a:buChar char="ü"/>
            </a:pPr>
            <a:r>
              <a:rPr lang="en-US" sz="1875" dirty="0">
                <a:solidFill>
                  <a:srgbClr val="282928"/>
                </a:solidFill>
                <a:latin typeface="PT Astra Serif"/>
                <a:ea typeface="+mn-ea"/>
              </a:rPr>
              <a:t>More upside for cash ahead when the recession finally happens? </a:t>
            </a:r>
            <a:endParaRPr lang="ru-RU" sz="1875" dirty="0">
              <a:solidFill>
                <a:srgbClr val="282928"/>
              </a:solidFill>
              <a:latin typeface="PT Astra Serif"/>
              <a:ea typeface="+mn-ea"/>
            </a:endParaRPr>
          </a:p>
        </p:txBody>
      </p:sp>
    </p:spTree>
    <p:extLst>
      <p:ext uri="{BB962C8B-B14F-4D97-AF65-F5344CB8AC3E}">
        <p14:creationId xmlns:p14="http://schemas.microsoft.com/office/powerpoint/2010/main" val="2402608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4FDE9C4-05AD-3A42-FF6A-B26C6D3F3457}"/>
              </a:ext>
            </a:extLst>
          </p:cNvPr>
          <p:cNvSpPr>
            <a:spLocks noGrp="1"/>
          </p:cNvSpPr>
          <p:nvPr>
            <p:ph type="body" sz="quarter" idx="10"/>
          </p:nvPr>
        </p:nvSpPr>
        <p:spPr>
          <a:xfrm>
            <a:off x="642327" y="688301"/>
            <a:ext cx="7886195" cy="566716"/>
          </a:xfrm>
        </p:spPr>
        <p:txBody>
          <a:bodyPr/>
          <a:lstStyle/>
          <a:p>
            <a:r>
              <a:rPr lang="en-GB" dirty="0"/>
              <a:t>Buy CREDIT – perfect mix of Govt Yields and a cushion on top.</a:t>
            </a:r>
          </a:p>
        </p:txBody>
      </p:sp>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a:xfrm>
            <a:off x="642327" y="237644"/>
            <a:ext cx="7886195" cy="462077"/>
          </a:xfrm>
        </p:spPr>
        <p:txBody>
          <a:bodyPr/>
          <a:lstStyle/>
          <a:p>
            <a:r>
              <a:rPr lang="it-IT" dirty="0"/>
              <a:t>Yield in Credit</a:t>
            </a:r>
          </a:p>
        </p:txBody>
      </p:sp>
      <p:sp>
        <p:nvSpPr>
          <p:cNvPr id="5" name="TextBox 4">
            <a:extLst>
              <a:ext uri="{FF2B5EF4-FFF2-40B4-BE49-F238E27FC236}">
                <a16:creationId xmlns:a16="http://schemas.microsoft.com/office/drawing/2014/main" id="{41E92383-3901-1AFE-ED01-F4D500E898EE}"/>
              </a:ext>
            </a:extLst>
          </p:cNvPr>
          <p:cNvSpPr txBox="1"/>
          <p:nvPr/>
        </p:nvSpPr>
        <p:spPr>
          <a:xfrm>
            <a:off x="628904" y="4782503"/>
            <a:ext cx="3153900" cy="190373"/>
          </a:xfrm>
          <a:prstGeom prst="rect">
            <a:avLst/>
          </a:prstGeom>
          <a:noFill/>
        </p:spPr>
        <p:txBody>
          <a:bodyPr wrap="square" rtlCol="0">
            <a:spAutoFit/>
          </a:bodyPr>
          <a:lstStyle/>
          <a:p>
            <a:r>
              <a:rPr lang="it-IT" sz="637" dirty="0"/>
              <a:t>Source: Bloomberg, ICE </a:t>
            </a:r>
            <a:r>
              <a:rPr lang="it-IT" sz="637" dirty="0" err="1"/>
              <a:t>Indices</a:t>
            </a:r>
            <a:r>
              <a:rPr lang="it-IT" sz="637" dirty="0"/>
              <a:t>, elaborated by Azimut DIFC</a:t>
            </a:r>
            <a:endParaRPr lang="en-GB" sz="637" dirty="0"/>
          </a:p>
        </p:txBody>
      </p:sp>
      <p:pic>
        <p:nvPicPr>
          <p:cNvPr id="9" name="Immagine 8">
            <a:extLst>
              <a:ext uri="{FF2B5EF4-FFF2-40B4-BE49-F238E27FC236}">
                <a16:creationId xmlns:a16="http://schemas.microsoft.com/office/drawing/2014/main" id="{560EC8D5-4877-4AB3-9A69-11AC7F87A564}"/>
              </a:ext>
            </a:extLst>
          </p:cNvPr>
          <p:cNvPicPr>
            <a:picLocks noChangeAspect="1"/>
          </p:cNvPicPr>
          <p:nvPr/>
        </p:nvPicPr>
        <p:blipFill>
          <a:blip r:embed="rId2"/>
          <a:stretch>
            <a:fillRect/>
          </a:stretch>
        </p:blipFill>
        <p:spPr>
          <a:xfrm>
            <a:off x="566547" y="2204454"/>
            <a:ext cx="3840098" cy="2609522"/>
          </a:xfrm>
          <a:prstGeom prst="rect">
            <a:avLst/>
          </a:prstGeom>
        </p:spPr>
      </p:pic>
      <p:pic>
        <p:nvPicPr>
          <p:cNvPr id="10" name="Immagine 9">
            <a:extLst>
              <a:ext uri="{FF2B5EF4-FFF2-40B4-BE49-F238E27FC236}">
                <a16:creationId xmlns:a16="http://schemas.microsoft.com/office/drawing/2014/main" id="{8EE06632-FCF9-4ED3-B56B-48128BA83508}"/>
              </a:ext>
            </a:extLst>
          </p:cNvPr>
          <p:cNvPicPr>
            <a:picLocks noChangeAspect="1"/>
          </p:cNvPicPr>
          <p:nvPr/>
        </p:nvPicPr>
        <p:blipFill>
          <a:blip r:embed="rId3"/>
          <a:stretch>
            <a:fillRect/>
          </a:stretch>
        </p:blipFill>
        <p:spPr>
          <a:xfrm>
            <a:off x="4585422" y="2235931"/>
            <a:ext cx="4017544" cy="2546571"/>
          </a:xfrm>
          <a:prstGeom prst="rect">
            <a:avLst/>
          </a:prstGeom>
        </p:spPr>
      </p:pic>
      <p:sp>
        <p:nvSpPr>
          <p:cNvPr id="4" name="Rettangolo 3">
            <a:extLst>
              <a:ext uri="{FF2B5EF4-FFF2-40B4-BE49-F238E27FC236}">
                <a16:creationId xmlns:a16="http://schemas.microsoft.com/office/drawing/2014/main" id="{C06EA478-F215-4B9D-808F-F61959CFF4B2}"/>
              </a:ext>
            </a:extLst>
          </p:cNvPr>
          <p:cNvSpPr/>
          <p:nvPr/>
        </p:nvSpPr>
        <p:spPr>
          <a:xfrm>
            <a:off x="2130696" y="5464114"/>
            <a:ext cx="4909457" cy="323294"/>
          </a:xfrm>
          <a:prstGeom prst="rect">
            <a:avLst/>
          </a:prstGeom>
        </p:spPr>
        <p:txBody>
          <a:bodyPr wrap="square">
            <a:spAutoFit/>
          </a:bodyPr>
          <a:lstStyle/>
          <a:p>
            <a:r>
              <a:rPr lang="en-GB" sz="1501" b="1" dirty="0">
                <a:solidFill>
                  <a:schemeClr val="tx2"/>
                </a:solidFill>
                <a:latin typeface="+mn-lt"/>
                <a:ea typeface="+mn-ea"/>
              </a:rPr>
              <a:t>Be careful on the cushion though – is it enough?</a:t>
            </a:r>
          </a:p>
        </p:txBody>
      </p:sp>
    </p:spTree>
    <p:extLst>
      <p:ext uri="{BB962C8B-B14F-4D97-AF65-F5344CB8AC3E}">
        <p14:creationId xmlns:p14="http://schemas.microsoft.com/office/powerpoint/2010/main" val="2604854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A1422CA-FEAD-4519-B4F4-89E51C3D5250}"/>
              </a:ext>
            </a:extLst>
          </p:cNvPr>
          <p:cNvSpPr>
            <a:spLocks noGrp="1"/>
          </p:cNvSpPr>
          <p:nvPr>
            <p:ph type="body" sz="quarter" idx="10"/>
          </p:nvPr>
        </p:nvSpPr>
        <p:spPr/>
        <p:txBody>
          <a:bodyPr/>
          <a:lstStyle/>
          <a:p>
            <a:r>
              <a:rPr lang="en-US" noProof="0" dirty="0"/>
              <a:t>“Gradually, then suddenly”</a:t>
            </a:r>
          </a:p>
        </p:txBody>
      </p:sp>
      <p:sp>
        <p:nvSpPr>
          <p:cNvPr id="3" name="Text Placeholder 2">
            <a:extLst>
              <a:ext uri="{FF2B5EF4-FFF2-40B4-BE49-F238E27FC236}">
                <a16:creationId xmlns:a16="http://schemas.microsoft.com/office/drawing/2014/main" id="{6A3E8FAA-7074-4293-9B2F-5E09B780D2F9}"/>
              </a:ext>
            </a:extLst>
          </p:cNvPr>
          <p:cNvSpPr>
            <a:spLocks noGrp="1"/>
          </p:cNvSpPr>
          <p:nvPr>
            <p:ph type="body" sz="quarter" idx="32"/>
          </p:nvPr>
        </p:nvSpPr>
        <p:spPr/>
        <p:txBody>
          <a:bodyPr/>
          <a:lstStyle/>
          <a:p>
            <a:r>
              <a:rPr lang="en-US" dirty="0"/>
              <a:t>Tighter Lending Conditions</a:t>
            </a:r>
          </a:p>
        </p:txBody>
      </p:sp>
      <p:sp>
        <p:nvSpPr>
          <p:cNvPr id="5" name="Slide Number Placeholder 4">
            <a:extLst>
              <a:ext uri="{FF2B5EF4-FFF2-40B4-BE49-F238E27FC236}">
                <a16:creationId xmlns:a16="http://schemas.microsoft.com/office/drawing/2014/main" id="{EC7938E3-C130-47F5-8628-0D358B2F4A1D}"/>
              </a:ext>
            </a:extLst>
          </p:cNvPr>
          <p:cNvSpPr>
            <a:spLocks noGrp="1"/>
          </p:cNvSpPr>
          <p:nvPr>
            <p:ph type="sldNum" sz="quarter" idx="4"/>
          </p:nvPr>
        </p:nvSpPr>
        <p:spPr/>
        <p:txBody>
          <a:bodyPr/>
          <a:lstStyle/>
          <a:p>
            <a:pPr defTabSz="685983" eaLnBrk="1" fontAlgn="auto" hangingPunct="1">
              <a:spcBef>
                <a:spcPts val="0"/>
              </a:spcBef>
              <a:spcAft>
                <a:spcPts val="0"/>
              </a:spcAft>
            </a:pPr>
            <a:fld id="{8DEE4CCE-E124-4EEF-808B-DF88997C2318}" type="slidenum">
              <a:rPr lang="en-US">
                <a:solidFill>
                  <a:srgbClr val="000000"/>
                </a:solidFill>
                <a:ea typeface="+mn-ea"/>
              </a:rPr>
              <a:pPr defTabSz="685983" eaLnBrk="1" fontAlgn="auto" hangingPunct="1">
                <a:spcBef>
                  <a:spcPts val="0"/>
                </a:spcBef>
                <a:spcAft>
                  <a:spcPts val="0"/>
                </a:spcAft>
              </a:pPr>
              <a:t>11</a:t>
            </a:fld>
            <a:endParaRPr lang="en-US" dirty="0">
              <a:solidFill>
                <a:srgbClr val="000000"/>
              </a:solidFill>
              <a:ea typeface="+mn-ea"/>
            </a:endParaRPr>
          </a:p>
        </p:txBody>
      </p:sp>
      <p:graphicFrame>
        <p:nvGraphicFramePr>
          <p:cNvPr id="10" name="Content Placeholder 9">
            <a:extLst>
              <a:ext uri="{FF2B5EF4-FFF2-40B4-BE49-F238E27FC236}">
                <a16:creationId xmlns:a16="http://schemas.microsoft.com/office/drawing/2014/main" id="{7FA94E99-ABFF-E7E3-CA86-28C008336119}"/>
              </a:ext>
            </a:extLst>
          </p:cNvPr>
          <p:cNvGraphicFramePr>
            <a:graphicFrameLocks noGrp="1"/>
          </p:cNvGraphicFramePr>
          <p:nvPr>
            <p:extLst>
              <p:ext uri="{D42A27DB-BD31-4B8C-83A1-F6EECF244321}">
                <p14:modId xmlns:p14="http://schemas.microsoft.com/office/powerpoint/2010/main" val="1357362229"/>
              </p:ext>
            </p:extLst>
          </p:nvPr>
        </p:nvGraphicFramePr>
        <p:xfrm>
          <a:off x="171842" y="2286083"/>
          <a:ext cx="4817087" cy="3104264"/>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 Placeholder 6">
            <a:extLst>
              <a:ext uri="{FF2B5EF4-FFF2-40B4-BE49-F238E27FC236}">
                <a16:creationId xmlns:a16="http://schemas.microsoft.com/office/drawing/2014/main" id="{299BBEE2-42AD-10DB-196F-EB3064FF3CA3}"/>
              </a:ext>
            </a:extLst>
          </p:cNvPr>
          <p:cNvSpPr>
            <a:spLocks noGrp="1"/>
          </p:cNvSpPr>
          <p:nvPr>
            <p:ph type="body" sz="quarter" idx="26"/>
          </p:nvPr>
        </p:nvSpPr>
        <p:spPr>
          <a:xfrm>
            <a:off x="342990" y="5529284"/>
            <a:ext cx="8437776" cy="207749"/>
          </a:xfrm>
        </p:spPr>
        <p:txBody>
          <a:bodyPr/>
          <a:lstStyle/>
          <a:p>
            <a:r>
              <a:rPr lang="en-US" sz="675" b="1" dirty="0">
                <a:ea typeface="Calibri" panose="020F0502020204030204" pitchFamily="34" charset="0"/>
                <a:cs typeface="Times New Roman" panose="02020603050405020304" pitchFamily="18" charset="0"/>
              </a:rPr>
              <a:t>Source: Bloomberg, September 25, 2023. </a:t>
            </a:r>
          </a:p>
          <a:p>
            <a:r>
              <a:rPr lang="en-US" sz="675" b="1" dirty="0">
                <a:ea typeface="Calibri" panose="020F0502020204030204" pitchFamily="34" charset="0"/>
                <a:cs typeface="Times New Roman" panose="02020603050405020304" pitchFamily="18" charset="0"/>
              </a:rPr>
              <a:t>For illustrative and discussion purposes only. </a:t>
            </a:r>
            <a:endParaRPr lang="en-US" sz="675" dirty="0"/>
          </a:p>
        </p:txBody>
      </p:sp>
      <p:graphicFrame>
        <p:nvGraphicFramePr>
          <p:cNvPr id="4" name="Chart 3">
            <a:extLst>
              <a:ext uri="{FF2B5EF4-FFF2-40B4-BE49-F238E27FC236}">
                <a16:creationId xmlns:a16="http://schemas.microsoft.com/office/drawing/2014/main" id="{B5C0BDF3-2E8D-FFDD-4095-09D81E6DF621}"/>
              </a:ext>
            </a:extLst>
          </p:cNvPr>
          <p:cNvGraphicFramePr/>
          <p:nvPr>
            <p:extLst>
              <p:ext uri="{D42A27DB-BD31-4B8C-83A1-F6EECF244321}">
                <p14:modId xmlns:p14="http://schemas.microsoft.com/office/powerpoint/2010/main" val="2233886574"/>
              </p:ext>
            </p:extLst>
          </p:nvPr>
        </p:nvGraphicFramePr>
        <p:xfrm>
          <a:off x="5380074" y="2127759"/>
          <a:ext cx="3420937" cy="360927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730724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4FDE9C4-05AD-3A42-FF6A-B26C6D3F3457}"/>
              </a:ext>
            </a:extLst>
          </p:cNvPr>
          <p:cNvSpPr>
            <a:spLocks noGrp="1"/>
          </p:cNvSpPr>
          <p:nvPr>
            <p:ph type="body" sz="quarter" idx="10"/>
          </p:nvPr>
        </p:nvSpPr>
        <p:spPr>
          <a:xfrm>
            <a:off x="628906" y="753301"/>
            <a:ext cx="7886195" cy="462077"/>
          </a:xfrm>
        </p:spPr>
        <p:txBody>
          <a:bodyPr/>
          <a:lstStyle/>
          <a:p>
            <a:r>
              <a:rPr lang="en-GB" dirty="0"/>
              <a:t>Could go wider – credit quality is key</a:t>
            </a:r>
          </a:p>
        </p:txBody>
      </p:sp>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it-IT" dirty="0"/>
              <a:t>Credit: </a:t>
            </a:r>
            <a:r>
              <a:rPr lang="it-IT" dirty="0" err="1"/>
              <a:t>watch</a:t>
            </a:r>
            <a:r>
              <a:rPr lang="it-IT" dirty="0"/>
              <a:t> out </a:t>
            </a:r>
            <a:r>
              <a:rPr lang="it-IT" dirty="0" err="1"/>
              <a:t>spreads</a:t>
            </a:r>
            <a:r>
              <a:rPr lang="it-IT" dirty="0"/>
              <a:t> in the HY </a:t>
            </a:r>
            <a:r>
              <a:rPr lang="it-IT" dirty="0" err="1"/>
              <a:t>space</a:t>
            </a:r>
            <a:endParaRPr lang="it-IT" dirty="0"/>
          </a:p>
        </p:txBody>
      </p:sp>
      <p:pic>
        <p:nvPicPr>
          <p:cNvPr id="8" name="Picture 7">
            <a:extLst>
              <a:ext uri="{FF2B5EF4-FFF2-40B4-BE49-F238E27FC236}">
                <a16:creationId xmlns:a16="http://schemas.microsoft.com/office/drawing/2014/main" id="{E80621BC-DFFE-AC83-3468-69DB23B70928}"/>
              </a:ext>
            </a:extLst>
          </p:cNvPr>
          <p:cNvPicPr>
            <a:picLocks noChangeAspect="1"/>
          </p:cNvPicPr>
          <p:nvPr/>
        </p:nvPicPr>
        <p:blipFill>
          <a:blip r:embed="rId2"/>
          <a:stretch>
            <a:fillRect/>
          </a:stretch>
        </p:blipFill>
        <p:spPr>
          <a:xfrm>
            <a:off x="4274484" y="2285279"/>
            <a:ext cx="4625197" cy="2861632"/>
          </a:xfrm>
          <a:prstGeom prst="rect">
            <a:avLst/>
          </a:prstGeom>
        </p:spPr>
      </p:pic>
      <p:sp>
        <p:nvSpPr>
          <p:cNvPr id="9" name="TextBox 8">
            <a:extLst>
              <a:ext uri="{FF2B5EF4-FFF2-40B4-BE49-F238E27FC236}">
                <a16:creationId xmlns:a16="http://schemas.microsoft.com/office/drawing/2014/main" id="{5AD2BE79-2B4B-E022-79BA-47BC114BD52C}"/>
              </a:ext>
            </a:extLst>
          </p:cNvPr>
          <p:cNvSpPr txBox="1"/>
          <p:nvPr/>
        </p:nvSpPr>
        <p:spPr>
          <a:xfrm>
            <a:off x="4269556" y="5146914"/>
            <a:ext cx="3153900" cy="190373"/>
          </a:xfrm>
          <a:prstGeom prst="rect">
            <a:avLst/>
          </a:prstGeom>
          <a:noFill/>
        </p:spPr>
        <p:txBody>
          <a:bodyPr wrap="square" rtlCol="0">
            <a:spAutoFit/>
          </a:bodyPr>
          <a:lstStyle/>
          <a:p>
            <a:r>
              <a:rPr lang="it-IT" sz="637" dirty="0"/>
              <a:t>Source: Bloomberg, ICE Indices, elaborated by Azimut DIFC</a:t>
            </a:r>
            <a:endParaRPr lang="en-GB" sz="637" dirty="0"/>
          </a:p>
        </p:txBody>
      </p:sp>
      <p:pic>
        <p:nvPicPr>
          <p:cNvPr id="4" name="Immagine 3">
            <a:extLst>
              <a:ext uri="{FF2B5EF4-FFF2-40B4-BE49-F238E27FC236}">
                <a16:creationId xmlns:a16="http://schemas.microsoft.com/office/drawing/2014/main" id="{068CA6DE-0D47-47E2-90B8-9E50573B5B44}"/>
              </a:ext>
            </a:extLst>
          </p:cNvPr>
          <p:cNvPicPr>
            <a:picLocks noChangeAspect="1"/>
          </p:cNvPicPr>
          <p:nvPr/>
        </p:nvPicPr>
        <p:blipFill>
          <a:blip r:embed="rId3"/>
          <a:stretch>
            <a:fillRect/>
          </a:stretch>
        </p:blipFill>
        <p:spPr>
          <a:xfrm>
            <a:off x="244325" y="2122274"/>
            <a:ext cx="3743415" cy="3191608"/>
          </a:xfrm>
          <a:prstGeom prst="rect">
            <a:avLst/>
          </a:prstGeom>
        </p:spPr>
      </p:pic>
    </p:spTree>
    <p:extLst>
      <p:ext uri="{BB962C8B-B14F-4D97-AF65-F5344CB8AC3E}">
        <p14:creationId xmlns:p14="http://schemas.microsoft.com/office/powerpoint/2010/main" val="1711313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AE71F3C-21F0-27CA-581E-3AD8FA13C147}"/>
              </a:ext>
            </a:extLst>
          </p:cNvPr>
          <p:cNvSpPr>
            <a:spLocks noGrp="1"/>
          </p:cNvSpPr>
          <p:nvPr>
            <p:ph type="body" sz="quarter" idx="12"/>
          </p:nvPr>
        </p:nvSpPr>
        <p:spPr>
          <a:xfrm>
            <a:off x="190500" y="719944"/>
            <a:ext cx="8354618" cy="394331"/>
          </a:xfrm>
        </p:spPr>
        <p:txBody>
          <a:bodyPr/>
          <a:lstStyle/>
          <a:p>
            <a:r>
              <a:rPr lang="en-US" dirty="0"/>
              <a:t>USD High Yield spread – sleeping at the wheel? </a:t>
            </a:r>
            <a:endParaRPr lang="ru-RU" dirty="0"/>
          </a:p>
        </p:txBody>
      </p:sp>
      <p:sp>
        <p:nvSpPr>
          <p:cNvPr id="4" name="Slide Number Placeholder 3">
            <a:extLst>
              <a:ext uri="{FF2B5EF4-FFF2-40B4-BE49-F238E27FC236}">
                <a16:creationId xmlns:a16="http://schemas.microsoft.com/office/drawing/2014/main" id="{43E1F0B2-1C26-61A7-8C7B-F6A7077E8DC2}"/>
              </a:ext>
            </a:extLst>
          </p:cNvPr>
          <p:cNvSpPr>
            <a:spLocks noGrp="1"/>
          </p:cNvSpPr>
          <p:nvPr>
            <p:ph type="sldNum" sz="quarter" idx="13"/>
          </p:nvPr>
        </p:nvSpPr>
        <p:spPr/>
        <p:txBody>
          <a:bodyPr/>
          <a:lstStyle/>
          <a:p>
            <a:pPr defTabSz="476147" eaLnBrk="1" fontAlgn="auto" hangingPunct="1">
              <a:spcBef>
                <a:spcPts val="0"/>
              </a:spcBef>
              <a:spcAft>
                <a:spcPts val="0"/>
              </a:spcAft>
            </a:pPr>
            <a:fld id="{CD11BBCA-B07C-4D5B-AF7A-4A5D15F343DE}" type="slidenum">
              <a:rPr lang="ru-RU">
                <a:solidFill>
                  <a:srgbClr val="282928">
                    <a:tint val="75000"/>
                  </a:srgbClr>
                </a:solidFill>
                <a:latin typeface="PT Astra Serif"/>
                <a:ea typeface="+mn-ea"/>
              </a:rPr>
              <a:pPr defTabSz="476147" eaLnBrk="1" fontAlgn="auto" hangingPunct="1">
                <a:spcBef>
                  <a:spcPts val="0"/>
                </a:spcBef>
                <a:spcAft>
                  <a:spcPts val="0"/>
                </a:spcAft>
              </a:pPr>
              <a:t>13</a:t>
            </a:fld>
            <a:endParaRPr lang="ru-RU">
              <a:solidFill>
                <a:srgbClr val="282928">
                  <a:tint val="75000"/>
                </a:srgbClr>
              </a:solidFill>
              <a:latin typeface="PT Astra Serif"/>
              <a:ea typeface="+mn-ea"/>
            </a:endParaRPr>
          </a:p>
        </p:txBody>
      </p:sp>
      <p:sp>
        <p:nvSpPr>
          <p:cNvPr id="6" name="TextBox 5">
            <a:extLst>
              <a:ext uri="{FF2B5EF4-FFF2-40B4-BE49-F238E27FC236}">
                <a16:creationId xmlns:a16="http://schemas.microsoft.com/office/drawing/2014/main" id="{01CE2EA1-2C67-1296-35DD-84F430EA78F8}"/>
              </a:ext>
            </a:extLst>
          </p:cNvPr>
          <p:cNvSpPr txBox="1"/>
          <p:nvPr/>
        </p:nvSpPr>
        <p:spPr>
          <a:xfrm>
            <a:off x="361741" y="1284682"/>
            <a:ext cx="2556300" cy="3266279"/>
          </a:xfrm>
          <a:prstGeom prst="rect">
            <a:avLst/>
          </a:prstGeom>
          <a:noFill/>
        </p:spPr>
        <p:txBody>
          <a:bodyPr wrap="square" rtlCol="0">
            <a:spAutoFit/>
          </a:bodyPr>
          <a:lstStyle/>
          <a:p>
            <a:pPr marL="316531" indent="-316531" defTabSz="476147" eaLnBrk="1" fontAlgn="auto" hangingPunct="1">
              <a:spcBef>
                <a:spcPts val="0"/>
              </a:spcBef>
              <a:spcAft>
                <a:spcPts val="0"/>
              </a:spcAft>
              <a:buFont typeface="Wingdings" panose="05000000000000000000" pitchFamily="2" charset="2"/>
              <a:buChar char="ü"/>
            </a:pPr>
            <a:r>
              <a:rPr lang="en-US" sz="1875" dirty="0">
                <a:solidFill>
                  <a:srgbClr val="282928"/>
                </a:solidFill>
                <a:latin typeface="PT Astra Serif"/>
                <a:ea typeface="+mn-ea"/>
              </a:rPr>
              <a:t>EUR CCC spread correctly reflects recession in Europe (while it is hard to call -0,1% GDP decline a “recession”). </a:t>
            </a:r>
          </a:p>
          <a:p>
            <a:pPr defTabSz="476147" eaLnBrk="1" fontAlgn="auto" hangingPunct="1">
              <a:spcBef>
                <a:spcPts val="0"/>
              </a:spcBef>
              <a:spcAft>
                <a:spcPts val="0"/>
              </a:spcAft>
            </a:pPr>
            <a:endParaRPr lang="en-US" sz="1875" dirty="0">
              <a:solidFill>
                <a:srgbClr val="282928"/>
              </a:solidFill>
              <a:latin typeface="PT Astra Serif"/>
              <a:ea typeface="+mn-ea"/>
            </a:endParaRPr>
          </a:p>
          <a:p>
            <a:pPr marL="316531" indent="-316531" defTabSz="476147" eaLnBrk="1" fontAlgn="auto" hangingPunct="1">
              <a:spcBef>
                <a:spcPts val="0"/>
              </a:spcBef>
              <a:spcAft>
                <a:spcPts val="0"/>
              </a:spcAft>
              <a:buFont typeface="Wingdings" panose="05000000000000000000" pitchFamily="2" charset="2"/>
              <a:buChar char="ü"/>
            </a:pPr>
            <a:r>
              <a:rPr lang="en-US" sz="1875" dirty="0">
                <a:solidFill>
                  <a:srgbClr val="282928"/>
                </a:solidFill>
                <a:latin typeface="PT Astra Serif"/>
                <a:ea typeface="+mn-ea"/>
              </a:rPr>
              <a:t>USD CCC spread just waits until something breaks? </a:t>
            </a:r>
            <a:endParaRPr lang="ru-RU" sz="1875" dirty="0">
              <a:solidFill>
                <a:srgbClr val="282928"/>
              </a:solidFill>
              <a:latin typeface="PT Astra Serif"/>
              <a:ea typeface="+mn-ea"/>
            </a:endParaRPr>
          </a:p>
        </p:txBody>
      </p:sp>
      <p:pic>
        <p:nvPicPr>
          <p:cNvPr id="7" name="Picture 6">
            <a:extLst>
              <a:ext uri="{FF2B5EF4-FFF2-40B4-BE49-F238E27FC236}">
                <a16:creationId xmlns:a16="http://schemas.microsoft.com/office/drawing/2014/main" id="{36CB092C-CCBD-4492-4934-DF0364AF1ED0}"/>
              </a:ext>
            </a:extLst>
          </p:cNvPr>
          <p:cNvPicPr>
            <a:picLocks noChangeAspect="1"/>
          </p:cNvPicPr>
          <p:nvPr/>
        </p:nvPicPr>
        <p:blipFill>
          <a:blip r:embed="rId2"/>
          <a:stretch>
            <a:fillRect/>
          </a:stretch>
        </p:blipFill>
        <p:spPr>
          <a:xfrm>
            <a:off x="3062738" y="1284681"/>
            <a:ext cx="5636031" cy="4306058"/>
          </a:xfrm>
          <a:prstGeom prst="rect">
            <a:avLst/>
          </a:prstGeom>
        </p:spPr>
      </p:pic>
    </p:spTree>
    <p:extLst>
      <p:ext uri="{BB962C8B-B14F-4D97-AF65-F5344CB8AC3E}">
        <p14:creationId xmlns:p14="http://schemas.microsoft.com/office/powerpoint/2010/main" val="42516487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F684A17-510E-062B-4715-24073C424820}"/>
              </a:ext>
            </a:extLst>
          </p:cNvPr>
          <p:cNvSpPr txBox="1"/>
          <p:nvPr/>
        </p:nvSpPr>
        <p:spPr>
          <a:xfrm>
            <a:off x="615956" y="1414528"/>
            <a:ext cx="7790162" cy="483542"/>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3300" b="1" kern="1200">
                <a:solidFill>
                  <a:schemeClr val="tx2"/>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415869" fontAlgn="auto">
              <a:spcBef>
                <a:spcPts val="455"/>
              </a:spcBef>
              <a:spcAft>
                <a:spcPts val="0"/>
              </a:spcAft>
            </a:pPr>
            <a:r>
              <a:rPr lang="it-IT" sz="1800" dirty="0">
                <a:solidFill>
                  <a:srgbClr val="A6BECE"/>
                </a:solidFill>
                <a:latin typeface="Century Gothic" panose="020F0302020204030204"/>
              </a:rPr>
              <a:t>EM bonds a good alternative to pure HY bonds </a:t>
            </a:r>
          </a:p>
        </p:txBody>
      </p:sp>
      <p:sp>
        <p:nvSpPr>
          <p:cNvPr id="6" name="TextBox 5">
            <a:extLst>
              <a:ext uri="{FF2B5EF4-FFF2-40B4-BE49-F238E27FC236}">
                <a16:creationId xmlns:a16="http://schemas.microsoft.com/office/drawing/2014/main" id="{9A7E798A-35E6-5BAD-2220-B096EAF06192}"/>
              </a:ext>
            </a:extLst>
          </p:cNvPr>
          <p:cNvSpPr txBox="1"/>
          <p:nvPr/>
        </p:nvSpPr>
        <p:spPr>
          <a:xfrm>
            <a:off x="1823830" y="5359719"/>
            <a:ext cx="3153900" cy="190373"/>
          </a:xfrm>
          <a:prstGeom prst="rect">
            <a:avLst/>
          </a:prstGeom>
          <a:noFill/>
        </p:spPr>
        <p:txBody>
          <a:bodyPr wrap="square" rtlCol="0">
            <a:spAutoFit/>
          </a:bodyPr>
          <a:lstStyle/>
          <a:p>
            <a:pPr defTabSz="415869" eaLnBrk="1" fontAlgn="auto" hangingPunct="1">
              <a:spcBef>
                <a:spcPts val="0"/>
              </a:spcBef>
              <a:spcAft>
                <a:spcPts val="0"/>
              </a:spcAft>
            </a:pPr>
            <a:r>
              <a:rPr lang="en-GB" sz="637" kern="0" dirty="0">
                <a:solidFill>
                  <a:sysClr val="windowText" lastClr="000000"/>
                </a:solidFill>
              </a:rPr>
              <a:t>Source: Bloomberg, ICE indices, elaborated by Azimut DIFC</a:t>
            </a:r>
          </a:p>
        </p:txBody>
      </p:sp>
      <p:sp>
        <p:nvSpPr>
          <p:cNvPr id="9" name="Titolo 2">
            <a:extLst>
              <a:ext uri="{FF2B5EF4-FFF2-40B4-BE49-F238E27FC236}">
                <a16:creationId xmlns:a16="http://schemas.microsoft.com/office/drawing/2014/main" id="{BC57AE06-94C7-55B3-C220-C6083EEAA3C0}"/>
              </a:ext>
            </a:extLst>
          </p:cNvPr>
          <p:cNvSpPr>
            <a:spLocks noGrp="1"/>
          </p:cNvSpPr>
          <p:nvPr>
            <p:ph type="title"/>
          </p:nvPr>
        </p:nvSpPr>
        <p:spPr>
          <a:xfrm>
            <a:off x="340668" y="323578"/>
            <a:ext cx="7886195" cy="346582"/>
          </a:xfrm>
        </p:spPr>
        <p:txBody>
          <a:bodyPr/>
          <a:lstStyle/>
          <a:p>
            <a:r>
              <a:rPr lang="en-GB" dirty="0"/>
              <a:t>Yield in Credit</a:t>
            </a:r>
          </a:p>
        </p:txBody>
      </p:sp>
      <p:pic>
        <p:nvPicPr>
          <p:cNvPr id="2" name="Picture 1">
            <a:extLst>
              <a:ext uri="{FF2B5EF4-FFF2-40B4-BE49-F238E27FC236}">
                <a16:creationId xmlns:a16="http://schemas.microsoft.com/office/drawing/2014/main" id="{33F6BF6B-CCC5-AAED-A029-87947346B884}"/>
              </a:ext>
            </a:extLst>
          </p:cNvPr>
          <p:cNvPicPr>
            <a:picLocks noChangeAspect="1"/>
          </p:cNvPicPr>
          <p:nvPr/>
        </p:nvPicPr>
        <p:blipFill>
          <a:blip r:embed="rId3"/>
          <a:stretch>
            <a:fillRect/>
          </a:stretch>
        </p:blipFill>
        <p:spPr>
          <a:xfrm>
            <a:off x="1823830" y="1896523"/>
            <a:ext cx="5496339" cy="3447559"/>
          </a:xfrm>
          <a:prstGeom prst="rect">
            <a:avLst/>
          </a:prstGeom>
        </p:spPr>
      </p:pic>
    </p:spTree>
    <p:extLst>
      <p:ext uri="{BB962C8B-B14F-4D97-AF65-F5344CB8AC3E}">
        <p14:creationId xmlns:p14="http://schemas.microsoft.com/office/powerpoint/2010/main" val="3482643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AE71F3C-21F0-27CA-581E-3AD8FA13C147}"/>
              </a:ext>
            </a:extLst>
          </p:cNvPr>
          <p:cNvSpPr>
            <a:spLocks noGrp="1"/>
          </p:cNvSpPr>
          <p:nvPr>
            <p:ph type="body" sz="quarter" idx="12"/>
          </p:nvPr>
        </p:nvSpPr>
        <p:spPr>
          <a:xfrm>
            <a:off x="190500" y="719944"/>
            <a:ext cx="8953500" cy="394331"/>
          </a:xfrm>
        </p:spPr>
        <p:txBody>
          <a:bodyPr/>
          <a:lstStyle/>
          <a:p>
            <a:r>
              <a:rPr lang="en-US" dirty="0"/>
              <a:t>BRICS countries – what a mess</a:t>
            </a:r>
            <a:endParaRPr lang="ru-RU" dirty="0"/>
          </a:p>
        </p:txBody>
      </p:sp>
      <p:sp>
        <p:nvSpPr>
          <p:cNvPr id="4" name="Slide Number Placeholder 3">
            <a:extLst>
              <a:ext uri="{FF2B5EF4-FFF2-40B4-BE49-F238E27FC236}">
                <a16:creationId xmlns:a16="http://schemas.microsoft.com/office/drawing/2014/main" id="{43E1F0B2-1C26-61A7-8C7B-F6A7077E8DC2}"/>
              </a:ext>
            </a:extLst>
          </p:cNvPr>
          <p:cNvSpPr>
            <a:spLocks noGrp="1"/>
          </p:cNvSpPr>
          <p:nvPr>
            <p:ph type="sldNum" sz="quarter" idx="13"/>
          </p:nvPr>
        </p:nvSpPr>
        <p:spPr/>
        <p:txBody>
          <a:bodyPr/>
          <a:lstStyle/>
          <a:p>
            <a:pPr defTabSz="476147" eaLnBrk="1" fontAlgn="auto" hangingPunct="1">
              <a:spcBef>
                <a:spcPts val="0"/>
              </a:spcBef>
              <a:spcAft>
                <a:spcPts val="0"/>
              </a:spcAft>
            </a:pPr>
            <a:fld id="{CD11BBCA-B07C-4D5B-AF7A-4A5D15F343DE}" type="slidenum">
              <a:rPr lang="ru-RU">
                <a:solidFill>
                  <a:srgbClr val="282928">
                    <a:tint val="75000"/>
                  </a:srgbClr>
                </a:solidFill>
                <a:latin typeface="PT Astra Serif"/>
                <a:ea typeface="+mn-ea"/>
              </a:rPr>
              <a:pPr defTabSz="476147" eaLnBrk="1" fontAlgn="auto" hangingPunct="1">
                <a:spcBef>
                  <a:spcPts val="0"/>
                </a:spcBef>
                <a:spcAft>
                  <a:spcPts val="0"/>
                </a:spcAft>
              </a:pPr>
              <a:t>15</a:t>
            </a:fld>
            <a:endParaRPr lang="ru-RU">
              <a:solidFill>
                <a:srgbClr val="282928">
                  <a:tint val="75000"/>
                </a:srgbClr>
              </a:solidFill>
              <a:latin typeface="PT Astra Serif"/>
              <a:ea typeface="+mn-ea"/>
            </a:endParaRPr>
          </a:p>
        </p:txBody>
      </p:sp>
      <p:sp>
        <p:nvSpPr>
          <p:cNvPr id="6" name="TextBox 5">
            <a:extLst>
              <a:ext uri="{FF2B5EF4-FFF2-40B4-BE49-F238E27FC236}">
                <a16:creationId xmlns:a16="http://schemas.microsoft.com/office/drawing/2014/main" id="{01CE2EA1-2C67-1296-35DD-84F430EA78F8}"/>
              </a:ext>
            </a:extLst>
          </p:cNvPr>
          <p:cNvSpPr txBox="1"/>
          <p:nvPr/>
        </p:nvSpPr>
        <p:spPr>
          <a:xfrm>
            <a:off x="361741" y="1284682"/>
            <a:ext cx="3143124" cy="4440511"/>
          </a:xfrm>
          <a:prstGeom prst="rect">
            <a:avLst/>
          </a:prstGeom>
          <a:noFill/>
        </p:spPr>
        <p:txBody>
          <a:bodyPr wrap="square" rtlCol="0">
            <a:spAutoFit/>
          </a:bodyPr>
          <a:lstStyle/>
          <a:p>
            <a:pPr defTabSz="476147" eaLnBrk="1" fontAlgn="auto" hangingPunct="1">
              <a:spcBef>
                <a:spcPts val="0"/>
              </a:spcBef>
              <a:spcAft>
                <a:spcPts val="0"/>
              </a:spcAft>
            </a:pPr>
            <a:r>
              <a:rPr lang="en-US" sz="1662" dirty="0">
                <a:solidFill>
                  <a:srgbClr val="282928"/>
                </a:solidFill>
                <a:latin typeface="PT Astra Serif"/>
                <a:ea typeface="+mn-ea"/>
              </a:rPr>
              <a:t>BRICS members are so different:</a:t>
            </a:r>
          </a:p>
          <a:p>
            <a:pPr marL="316531" indent="-316531" defTabSz="476147" eaLnBrk="1" fontAlgn="auto" hangingPunct="1">
              <a:spcBef>
                <a:spcPts val="0"/>
              </a:spcBef>
              <a:spcAft>
                <a:spcPts val="0"/>
              </a:spcAft>
              <a:buFont typeface="Wingdings" panose="05000000000000000000" pitchFamily="2" charset="2"/>
              <a:buChar char="ü"/>
            </a:pPr>
            <a:endParaRPr lang="en-US" sz="1662" dirty="0">
              <a:solidFill>
                <a:srgbClr val="282928"/>
              </a:solidFill>
              <a:latin typeface="PT Astra Serif"/>
              <a:ea typeface="+mn-ea"/>
            </a:endParaRPr>
          </a:p>
          <a:p>
            <a:pPr marL="316531" indent="-316531" defTabSz="476147" eaLnBrk="1" fontAlgn="auto" hangingPunct="1">
              <a:spcBef>
                <a:spcPts val="0"/>
              </a:spcBef>
              <a:spcAft>
                <a:spcPts val="0"/>
              </a:spcAft>
              <a:buFont typeface="Wingdings" panose="05000000000000000000" pitchFamily="2" charset="2"/>
              <a:buChar char="ü"/>
            </a:pPr>
            <a:r>
              <a:rPr lang="en-US" sz="1662" dirty="0">
                <a:solidFill>
                  <a:srgbClr val="282928"/>
                </a:solidFill>
                <a:latin typeface="PT Astra Serif"/>
                <a:ea typeface="+mn-ea"/>
              </a:rPr>
              <a:t>Russia, Iran – excluded from global financial markets.</a:t>
            </a:r>
          </a:p>
          <a:p>
            <a:pPr defTabSz="476147" eaLnBrk="1" fontAlgn="auto" hangingPunct="1">
              <a:spcBef>
                <a:spcPts val="0"/>
              </a:spcBef>
              <a:spcAft>
                <a:spcPts val="0"/>
              </a:spcAft>
            </a:pPr>
            <a:r>
              <a:rPr lang="en-US" sz="1662" dirty="0">
                <a:solidFill>
                  <a:srgbClr val="282928"/>
                </a:solidFill>
                <a:latin typeface="PT Astra Serif"/>
                <a:ea typeface="+mn-ea"/>
              </a:rPr>
              <a:t>  </a:t>
            </a:r>
          </a:p>
          <a:p>
            <a:pPr marL="316531" indent="-316531" defTabSz="476147" eaLnBrk="1" fontAlgn="auto" hangingPunct="1">
              <a:spcBef>
                <a:spcPts val="0"/>
              </a:spcBef>
              <a:spcAft>
                <a:spcPts val="0"/>
              </a:spcAft>
              <a:buFont typeface="Wingdings" panose="05000000000000000000" pitchFamily="2" charset="2"/>
              <a:buChar char="ü"/>
            </a:pPr>
            <a:r>
              <a:rPr lang="en-US" sz="1662" dirty="0">
                <a:solidFill>
                  <a:srgbClr val="282928"/>
                </a:solidFill>
                <a:latin typeface="PT Astra Serif"/>
                <a:ea typeface="+mn-ea"/>
              </a:rPr>
              <a:t>Argentina, Egypt, Ethiopia –</a:t>
            </a:r>
            <a:r>
              <a:rPr lang="en-GB" sz="1662" dirty="0">
                <a:solidFill>
                  <a:srgbClr val="282928"/>
                </a:solidFill>
                <a:latin typeface="PT Astra Serif"/>
                <a:ea typeface="+mn-ea"/>
              </a:rPr>
              <a:t>can't live on their own?</a:t>
            </a:r>
            <a:r>
              <a:rPr lang="en-US" sz="1662" dirty="0">
                <a:solidFill>
                  <a:srgbClr val="282928"/>
                </a:solidFill>
                <a:latin typeface="PT Astra Serif"/>
                <a:ea typeface="+mn-ea"/>
              </a:rPr>
              <a:t> </a:t>
            </a:r>
          </a:p>
          <a:p>
            <a:pPr defTabSz="476147" eaLnBrk="1" fontAlgn="auto" hangingPunct="1">
              <a:spcBef>
                <a:spcPts val="0"/>
              </a:spcBef>
              <a:spcAft>
                <a:spcPts val="0"/>
              </a:spcAft>
            </a:pPr>
            <a:endParaRPr lang="en-US" sz="1662" dirty="0">
              <a:solidFill>
                <a:srgbClr val="282928"/>
              </a:solidFill>
              <a:latin typeface="PT Astra Serif"/>
              <a:ea typeface="+mn-ea"/>
            </a:endParaRPr>
          </a:p>
          <a:p>
            <a:pPr marL="316531" indent="-316531" defTabSz="476147" eaLnBrk="1" fontAlgn="auto" hangingPunct="1">
              <a:spcBef>
                <a:spcPts val="0"/>
              </a:spcBef>
              <a:spcAft>
                <a:spcPts val="0"/>
              </a:spcAft>
              <a:buFont typeface="Wingdings" panose="05000000000000000000" pitchFamily="2" charset="2"/>
              <a:buChar char="ü"/>
            </a:pPr>
            <a:r>
              <a:rPr lang="en-US" sz="1662" dirty="0">
                <a:solidFill>
                  <a:srgbClr val="282928"/>
                </a:solidFill>
                <a:latin typeface="PT Astra Serif"/>
                <a:ea typeface="+mn-ea"/>
              </a:rPr>
              <a:t>China – de facto macro default on multi-billion homebuilders' debt. </a:t>
            </a:r>
          </a:p>
          <a:p>
            <a:pPr marL="316531" indent="-316531" defTabSz="476147" eaLnBrk="1" fontAlgn="auto" hangingPunct="1">
              <a:spcBef>
                <a:spcPts val="0"/>
              </a:spcBef>
              <a:spcAft>
                <a:spcPts val="0"/>
              </a:spcAft>
              <a:buFont typeface="Wingdings" panose="05000000000000000000" pitchFamily="2" charset="2"/>
              <a:buChar char="ü"/>
            </a:pPr>
            <a:endParaRPr lang="en-US" sz="1662" dirty="0">
              <a:solidFill>
                <a:srgbClr val="282928"/>
              </a:solidFill>
              <a:latin typeface="PT Astra Serif"/>
              <a:ea typeface="+mn-ea"/>
            </a:endParaRPr>
          </a:p>
          <a:p>
            <a:pPr marL="316531" indent="-316531" defTabSz="476147" eaLnBrk="1" fontAlgn="auto" hangingPunct="1">
              <a:spcBef>
                <a:spcPts val="0"/>
              </a:spcBef>
              <a:spcAft>
                <a:spcPts val="0"/>
              </a:spcAft>
              <a:buFont typeface="Wingdings" panose="05000000000000000000" pitchFamily="2" charset="2"/>
              <a:buChar char="ü"/>
            </a:pPr>
            <a:r>
              <a:rPr lang="en-US" sz="1662" dirty="0">
                <a:solidFill>
                  <a:srgbClr val="282928"/>
                </a:solidFill>
                <a:latin typeface="PT Astra Serif"/>
                <a:ea typeface="+mn-ea"/>
              </a:rPr>
              <a:t>India, Brazil, South Africa, UAE, Saudi Arabia – normal capitalist countries. </a:t>
            </a:r>
          </a:p>
        </p:txBody>
      </p:sp>
      <p:pic>
        <p:nvPicPr>
          <p:cNvPr id="1026" name="Picture 2" descr="BRICS+ Is Forecast to Dominate the World's GDP, But What Does That Mean? –  MishTalk">
            <a:extLst>
              <a:ext uri="{FF2B5EF4-FFF2-40B4-BE49-F238E27FC236}">
                <a16:creationId xmlns:a16="http://schemas.microsoft.com/office/drawing/2014/main" id="{D6862047-700F-7EDF-AA46-E8B129FF5E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2047" y="1284681"/>
            <a:ext cx="5144570" cy="29206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5C55CA3-C6CB-4A32-50B7-E94633AC87B4}"/>
              </a:ext>
            </a:extLst>
          </p:cNvPr>
          <p:cNvSpPr txBox="1"/>
          <p:nvPr/>
        </p:nvSpPr>
        <p:spPr>
          <a:xfrm>
            <a:off x="3637689" y="4537817"/>
            <a:ext cx="5144570" cy="669414"/>
          </a:xfrm>
          <a:prstGeom prst="rect">
            <a:avLst/>
          </a:prstGeom>
          <a:noFill/>
        </p:spPr>
        <p:txBody>
          <a:bodyPr wrap="square" rtlCol="0">
            <a:spAutoFit/>
          </a:bodyPr>
          <a:lstStyle/>
          <a:p>
            <a:pPr algn="ctr" defTabSz="476147" eaLnBrk="1" fontAlgn="auto" hangingPunct="1">
              <a:spcBef>
                <a:spcPts val="0"/>
              </a:spcBef>
              <a:spcAft>
                <a:spcPts val="0"/>
              </a:spcAft>
            </a:pPr>
            <a:r>
              <a:rPr lang="en-US" sz="1875" b="1" dirty="0">
                <a:solidFill>
                  <a:srgbClr val="282928"/>
                </a:solidFill>
                <a:latin typeface="PT Astra Serif"/>
                <a:ea typeface="+mn-ea"/>
              </a:rPr>
              <a:t>Is there a way to play the long-term trend of growing BRICS+ economic domination? </a:t>
            </a:r>
            <a:endParaRPr lang="ru-RU" sz="1875" b="1" dirty="0">
              <a:solidFill>
                <a:srgbClr val="282928"/>
              </a:solidFill>
              <a:latin typeface="PT Astra Serif"/>
              <a:ea typeface="+mn-ea"/>
            </a:endParaRPr>
          </a:p>
        </p:txBody>
      </p:sp>
    </p:spTree>
    <p:extLst>
      <p:ext uri="{BB962C8B-B14F-4D97-AF65-F5344CB8AC3E}">
        <p14:creationId xmlns:p14="http://schemas.microsoft.com/office/powerpoint/2010/main" val="2972938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a:xfrm>
            <a:off x="628906" y="288648"/>
            <a:ext cx="7886195" cy="767266"/>
          </a:xfrm>
        </p:spPr>
        <p:txBody>
          <a:bodyPr/>
          <a:lstStyle/>
          <a:p>
            <a:pPr>
              <a:spcBef>
                <a:spcPts val="1200"/>
              </a:spcBef>
            </a:pPr>
            <a:r>
              <a:rPr lang="en-GB" dirty="0"/>
              <a:t>Yield in Credit</a:t>
            </a:r>
            <a:br>
              <a:rPr lang="en-GB" dirty="0"/>
            </a:br>
            <a:br>
              <a:rPr lang="en-GB" sz="900" dirty="0"/>
            </a:br>
            <a:r>
              <a:rPr lang="en-GB" sz="1501" dirty="0">
                <a:solidFill>
                  <a:schemeClr val="tx2"/>
                </a:solidFill>
                <a:latin typeface="+mn-lt"/>
                <a:ea typeface="+mn-ea"/>
                <a:cs typeface="+mn-cs"/>
              </a:rPr>
              <a:t>Buy Subordinated bonds</a:t>
            </a:r>
          </a:p>
        </p:txBody>
      </p:sp>
      <p:sp>
        <p:nvSpPr>
          <p:cNvPr id="6" name="TextBox 5">
            <a:extLst>
              <a:ext uri="{FF2B5EF4-FFF2-40B4-BE49-F238E27FC236}">
                <a16:creationId xmlns:a16="http://schemas.microsoft.com/office/drawing/2014/main" id="{73FB2E73-18BE-B4A6-E23E-3C1871B182C5}"/>
              </a:ext>
            </a:extLst>
          </p:cNvPr>
          <p:cNvSpPr txBox="1"/>
          <p:nvPr/>
        </p:nvSpPr>
        <p:spPr>
          <a:xfrm>
            <a:off x="1695367" y="5229878"/>
            <a:ext cx="3153900" cy="190373"/>
          </a:xfrm>
          <a:prstGeom prst="rect">
            <a:avLst/>
          </a:prstGeom>
          <a:noFill/>
        </p:spPr>
        <p:txBody>
          <a:bodyPr wrap="square" rtlCol="0">
            <a:spAutoFit/>
          </a:bodyPr>
          <a:lstStyle/>
          <a:p>
            <a:r>
              <a:rPr lang="it-IT" sz="637" dirty="0"/>
              <a:t>Source: Bloomberg, ICE Indices, elaborated by Azimut DIFC</a:t>
            </a:r>
            <a:endParaRPr lang="en-GB" sz="637" dirty="0"/>
          </a:p>
        </p:txBody>
      </p:sp>
      <p:pic>
        <p:nvPicPr>
          <p:cNvPr id="7" name="Picture 6">
            <a:extLst>
              <a:ext uri="{FF2B5EF4-FFF2-40B4-BE49-F238E27FC236}">
                <a16:creationId xmlns:a16="http://schemas.microsoft.com/office/drawing/2014/main" id="{F3AA0CD3-0FDB-2A19-0EF7-E4543D7A6405}"/>
              </a:ext>
            </a:extLst>
          </p:cNvPr>
          <p:cNvPicPr>
            <a:picLocks noChangeAspect="1"/>
          </p:cNvPicPr>
          <p:nvPr/>
        </p:nvPicPr>
        <p:blipFill>
          <a:blip r:embed="rId2"/>
          <a:stretch>
            <a:fillRect/>
          </a:stretch>
        </p:blipFill>
        <p:spPr>
          <a:xfrm>
            <a:off x="1693773" y="2283927"/>
            <a:ext cx="5756456" cy="2945951"/>
          </a:xfrm>
          <a:prstGeom prst="rect">
            <a:avLst/>
          </a:prstGeom>
        </p:spPr>
      </p:pic>
      <p:sp>
        <p:nvSpPr>
          <p:cNvPr id="9" name="Segnaposto testo 1">
            <a:extLst>
              <a:ext uri="{FF2B5EF4-FFF2-40B4-BE49-F238E27FC236}">
                <a16:creationId xmlns:a16="http://schemas.microsoft.com/office/drawing/2014/main" id="{FC4EC0D5-8744-B31F-13D7-CC581038770B}"/>
              </a:ext>
            </a:extLst>
          </p:cNvPr>
          <p:cNvSpPr>
            <a:spLocks noGrp="1"/>
          </p:cNvSpPr>
          <p:nvPr>
            <p:ph type="body" sz="quarter" idx="10"/>
          </p:nvPr>
        </p:nvSpPr>
        <p:spPr>
          <a:xfrm>
            <a:off x="628906" y="1584176"/>
            <a:ext cx="7886195" cy="519874"/>
          </a:xfrm>
        </p:spPr>
        <p:txBody>
          <a:bodyPr/>
          <a:lstStyle/>
          <a:p>
            <a:pPr algn="ctr"/>
            <a:r>
              <a:rPr lang="en-GB" dirty="0"/>
              <a:t>Yields are historically attractive and can help absorbing volatility while avoiding default risk typical of pure HY bonds</a:t>
            </a:r>
          </a:p>
        </p:txBody>
      </p:sp>
      <p:sp>
        <p:nvSpPr>
          <p:cNvPr id="2" name="TextBox 1">
            <a:extLst>
              <a:ext uri="{FF2B5EF4-FFF2-40B4-BE49-F238E27FC236}">
                <a16:creationId xmlns:a16="http://schemas.microsoft.com/office/drawing/2014/main" id="{C6416761-98E2-AA74-7FFC-F88312826E34}"/>
              </a:ext>
            </a:extLst>
          </p:cNvPr>
          <p:cNvSpPr txBox="1"/>
          <p:nvPr/>
        </p:nvSpPr>
        <p:spPr>
          <a:xfrm>
            <a:off x="7579328" y="4696746"/>
            <a:ext cx="935773" cy="577081"/>
          </a:xfrm>
          <a:prstGeom prst="rect">
            <a:avLst/>
          </a:prstGeom>
          <a:noFill/>
        </p:spPr>
        <p:txBody>
          <a:bodyPr wrap="square" rtlCol="0">
            <a:spAutoFit/>
          </a:bodyPr>
          <a:lstStyle/>
          <a:p>
            <a:r>
              <a:rPr lang="it-IT" sz="1050" dirty="0"/>
              <a:t>+1.5% swapping EUR in USD</a:t>
            </a:r>
            <a:endParaRPr lang="en-GB" sz="1050" dirty="0"/>
          </a:p>
        </p:txBody>
      </p:sp>
      <p:sp>
        <p:nvSpPr>
          <p:cNvPr id="4" name="Oval 3">
            <a:extLst>
              <a:ext uri="{FF2B5EF4-FFF2-40B4-BE49-F238E27FC236}">
                <a16:creationId xmlns:a16="http://schemas.microsoft.com/office/drawing/2014/main" id="{443DF4C3-0D17-2700-C29F-F58A45C1AA63}"/>
              </a:ext>
            </a:extLst>
          </p:cNvPr>
          <p:cNvSpPr/>
          <p:nvPr/>
        </p:nvSpPr>
        <p:spPr>
          <a:xfrm>
            <a:off x="6859446" y="4780672"/>
            <a:ext cx="693165" cy="519874"/>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4520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a:xfrm>
            <a:off x="628906" y="288651"/>
            <a:ext cx="7886195" cy="462077"/>
          </a:xfrm>
        </p:spPr>
        <p:txBody>
          <a:bodyPr/>
          <a:lstStyle/>
          <a:p>
            <a:r>
              <a:rPr lang="en-GB" dirty="0"/>
              <a:t>Key Message: Preference for HYBRIDS</a:t>
            </a:r>
          </a:p>
        </p:txBody>
      </p:sp>
      <p:sp>
        <p:nvSpPr>
          <p:cNvPr id="9" name="Segnaposto testo 1">
            <a:extLst>
              <a:ext uri="{FF2B5EF4-FFF2-40B4-BE49-F238E27FC236}">
                <a16:creationId xmlns:a16="http://schemas.microsoft.com/office/drawing/2014/main" id="{FC4EC0D5-8744-B31F-13D7-CC581038770B}"/>
              </a:ext>
            </a:extLst>
          </p:cNvPr>
          <p:cNvSpPr>
            <a:spLocks noGrp="1"/>
          </p:cNvSpPr>
          <p:nvPr>
            <p:ph type="body" sz="quarter" idx="10"/>
          </p:nvPr>
        </p:nvSpPr>
        <p:spPr>
          <a:xfrm>
            <a:off x="628906" y="718067"/>
            <a:ext cx="7886195" cy="346582"/>
          </a:xfrm>
        </p:spPr>
        <p:txBody>
          <a:bodyPr/>
          <a:lstStyle/>
          <a:p>
            <a:r>
              <a:rPr lang="en-GB" dirty="0"/>
              <a:t>Simplified Capital Structure</a:t>
            </a:r>
          </a:p>
        </p:txBody>
      </p:sp>
      <p:pic>
        <p:nvPicPr>
          <p:cNvPr id="4" name="Picture 3">
            <a:extLst>
              <a:ext uri="{FF2B5EF4-FFF2-40B4-BE49-F238E27FC236}">
                <a16:creationId xmlns:a16="http://schemas.microsoft.com/office/drawing/2014/main" id="{4E8A1462-497F-AF14-5201-8A32AF374F67}"/>
              </a:ext>
            </a:extLst>
          </p:cNvPr>
          <p:cNvPicPr>
            <a:picLocks noChangeAspect="1"/>
          </p:cNvPicPr>
          <p:nvPr/>
        </p:nvPicPr>
        <p:blipFill>
          <a:blip r:embed="rId2"/>
          <a:stretch>
            <a:fillRect/>
          </a:stretch>
        </p:blipFill>
        <p:spPr>
          <a:xfrm>
            <a:off x="1064276" y="1763488"/>
            <a:ext cx="7015450" cy="3706404"/>
          </a:xfrm>
          <a:prstGeom prst="rect">
            <a:avLst/>
          </a:prstGeom>
        </p:spPr>
      </p:pic>
    </p:spTree>
    <p:extLst>
      <p:ext uri="{BB962C8B-B14F-4D97-AF65-F5344CB8AC3E}">
        <p14:creationId xmlns:p14="http://schemas.microsoft.com/office/powerpoint/2010/main" val="7176006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1CB52-7CE9-4EC8-BB8F-1CB4CCCA442F}"/>
              </a:ext>
            </a:extLst>
          </p:cNvPr>
          <p:cNvSpPr>
            <a:spLocks noGrp="1"/>
          </p:cNvSpPr>
          <p:nvPr>
            <p:ph type="title"/>
          </p:nvPr>
        </p:nvSpPr>
        <p:spPr/>
        <p:txBody>
          <a:bodyPr/>
          <a:lstStyle/>
          <a:p>
            <a:r>
              <a:rPr lang="en-GB" sz="2183" dirty="0"/>
              <a:t>Corporate Hybrid vs BB US High Yield</a:t>
            </a:r>
            <a:endParaRPr lang="en-US" sz="2183" dirty="0"/>
          </a:p>
        </p:txBody>
      </p:sp>
      <p:sp>
        <p:nvSpPr>
          <p:cNvPr id="3" name="Content Placeholder 2">
            <a:extLst>
              <a:ext uri="{FF2B5EF4-FFF2-40B4-BE49-F238E27FC236}">
                <a16:creationId xmlns:a16="http://schemas.microsoft.com/office/drawing/2014/main" id="{C135E2BF-7531-422A-BE35-8FC98F5847FB}"/>
              </a:ext>
            </a:extLst>
          </p:cNvPr>
          <p:cNvSpPr>
            <a:spLocks noGrp="1"/>
          </p:cNvSpPr>
          <p:nvPr>
            <p:ph type="body" sz="quarter" idx="4294967295"/>
          </p:nvPr>
        </p:nvSpPr>
        <p:spPr>
          <a:xfrm>
            <a:off x="690280" y="1573340"/>
            <a:ext cx="7828431" cy="623848"/>
          </a:xfrm>
          <a:prstGeom prst="rect">
            <a:avLst/>
          </a:prstGeom>
        </p:spPr>
        <p:txBody>
          <a:bodyPr/>
          <a:lstStyle/>
          <a:p>
            <a:pPr marL="130304" indent="-130304">
              <a:lnSpc>
                <a:spcPct val="150000"/>
              </a:lnSpc>
              <a:spcBef>
                <a:spcPts val="450"/>
              </a:spcBef>
              <a:buBlip>
                <a:blip r:embed="rId2"/>
              </a:buBlip>
            </a:pPr>
            <a:r>
              <a:rPr lang="en-GB" sz="910" b="1" dirty="0"/>
              <a:t>Key Points</a:t>
            </a:r>
          </a:p>
          <a:p>
            <a:pPr marL="130304" indent="-128589">
              <a:lnSpc>
                <a:spcPct val="150000"/>
              </a:lnSpc>
              <a:spcBef>
                <a:spcPts val="0"/>
              </a:spcBef>
            </a:pPr>
            <a:r>
              <a:rPr lang="en-GB" sz="910" dirty="0"/>
              <a:t>IG-like default risk: hybrid issuers have a higher rating than the hybrid bond itself</a:t>
            </a:r>
          </a:p>
          <a:p>
            <a:pPr marL="130304" indent="-128589">
              <a:lnSpc>
                <a:spcPct val="150000"/>
              </a:lnSpc>
              <a:spcBef>
                <a:spcPts val="0"/>
              </a:spcBef>
            </a:pPr>
            <a:r>
              <a:rPr lang="en-GB" sz="910" dirty="0"/>
              <a:t>HY-like return from strong and well-known IG issuers: credit spread similar to HY but with lower volatility</a:t>
            </a:r>
          </a:p>
        </p:txBody>
      </p:sp>
      <p:sp>
        <p:nvSpPr>
          <p:cNvPr id="6" name="TextBox 12">
            <a:extLst>
              <a:ext uri="{FF2B5EF4-FFF2-40B4-BE49-F238E27FC236}">
                <a16:creationId xmlns:a16="http://schemas.microsoft.com/office/drawing/2014/main" id="{8B48B4B2-ECD9-4D1E-921C-8C7F23E21E41}"/>
              </a:ext>
            </a:extLst>
          </p:cNvPr>
          <p:cNvSpPr txBox="1">
            <a:spLocks noChangeArrowheads="1"/>
          </p:cNvSpPr>
          <p:nvPr/>
        </p:nvSpPr>
        <p:spPr bwMode="auto">
          <a:xfrm>
            <a:off x="757415" y="5335203"/>
            <a:ext cx="286841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342905">
              <a:lnSpc>
                <a:spcPct val="100000"/>
              </a:lnSpc>
              <a:spcBef>
                <a:spcPct val="0"/>
              </a:spcBef>
              <a:buNone/>
              <a:defRPr/>
            </a:pPr>
            <a:r>
              <a:rPr lang="en-IE" altLang="en-US" sz="600" i="1" dirty="0">
                <a:solidFill>
                  <a:srgbClr val="000000"/>
                </a:solidFill>
                <a:latin typeface="Century Gothic" panose="020B0502020202020204" pitchFamily="34" charset="0"/>
              </a:rPr>
              <a:t>Source: Azimut DIFC, Bloomberg, as of October 2023</a:t>
            </a:r>
          </a:p>
        </p:txBody>
      </p:sp>
      <p:grpSp>
        <p:nvGrpSpPr>
          <p:cNvPr id="10" name="Group 9">
            <a:extLst>
              <a:ext uri="{FF2B5EF4-FFF2-40B4-BE49-F238E27FC236}">
                <a16:creationId xmlns:a16="http://schemas.microsoft.com/office/drawing/2014/main" id="{85D5EAA5-1B37-4C2B-A2AB-8199EC08790E}"/>
              </a:ext>
            </a:extLst>
          </p:cNvPr>
          <p:cNvGrpSpPr>
            <a:grpSpLocks/>
          </p:cNvGrpSpPr>
          <p:nvPr/>
        </p:nvGrpSpPr>
        <p:grpSpPr bwMode="auto">
          <a:xfrm>
            <a:off x="690278" y="2353426"/>
            <a:ext cx="2185150" cy="230832"/>
            <a:chOff x="-912873" y="-48929"/>
            <a:chExt cx="2913328" cy="306792"/>
          </a:xfrm>
        </p:grpSpPr>
        <p:cxnSp>
          <p:nvCxnSpPr>
            <p:cNvPr id="11" name="Straight Connector 10">
              <a:extLst>
                <a:ext uri="{FF2B5EF4-FFF2-40B4-BE49-F238E27FC236}">
                  <a16:creationId xmlns:a16="http://schemas.microsoft.com/office/drawing/2014/main" id="{C46CE1C8-CAB5-4C8D-8DE0-D7BEEA66A881}"/>
                </a:ext>
              </a:extLst>
            </p:cNvPr>
            <p:cNvCxnSpPr/>
            <p:nvPr/>
          </p:nvCxnSpPr>
          <p:spPr>
            <a:xfrm>
              <a:off x="-912873" y="14198"/>
              <a:ext cx="0" cy="2240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9ECBC4A-D85B-450D-8451-D2709257DFDD}"/>
                </a:ext>
              </a:extLst>
            </p:cNvPr>
            <p:cNvCxnSpPr/>
            <p:nvPr/>
          </p:nvCxnSpPr>
          <p:spPr>
            <a:xfrm>
              <a:off x="-912873" y="14198"/>
              <a:ext cx="22859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5">
              <a:extLst>
                <a:ext uri="{FF2B5EF4-FFF2-40B4-BE49-F238E27FC236}">
                  <a16:creationId xmlns:a16="http://schemas.microsoft.com/office/drawing/2014/main" id="{0894EAD8-5303-4A48-8516-6A8FC0496919}"/>
                </a:ext>
              </a:extLst>
            </p:cNvPr>
            <p:cNvSpPr txBox="1">
              <a:spLocks noChangeArrowheads="1"/>
            </p:cNvSpPr>
            <p:nvPr/>
          </p:nvSpPr>
          <p:spPr bwMode="auto">
            <a:xfrm>
              <a:off x="-684280" y="-48929"/>
              <a:ext cx="2684735" cy="306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342905">
                <a:defRPr/>
              </a:pPr>
              <a:r>
                <a:rPr lang="en-GB" altLang="en-US" sz="900" b="1" dirty="0">
                  <a:solidFill>
                    <a:prstClr val="black"/>
                  </a:solidFill>
                  <a:latin typeface="Century Gothic" panose="020B0502020202020204" pitchFamily="34" charset="0"/>
                </a:rPr>
                <a:t>Option Adjusted Spread Analysis</a:t>
              </a:r>
              <a:endParaRPr lang="en-US" altLang="en-US" sz="900" b="1" dirty="0">
                <a:solidFill>
                  <a:prstClr val="black"/>
                </a:solidFill>
                <a:latin typeface="Century Gothic" panose="020B0502020202020204" pitchFamily="34" charset="0"/>
              </a:endParaRPr>
            </a:p>
          </p:txBody>
        </p:sp>
      </p:grpSp>
      <p:sp>
        <p:nvSpPr>
          <p:cNvPr id="9" name="TextBox 10">
            <a:extLst>
              <a:ext uri="{FF2B5EF4-FFF2-40B4-BE49-F238E27FC236}">
                <a16:creationId xmlns:a16="http://schemas.microsoft.com/office/drawing/2014/main" id="{5B6FE5BC-21FC-82E9-3CCC-A16EBE708209}"/>
              </a:ext>
            </a:extLst>
          </p:cNvPr>
          <p:cNvSpPr txBox="1">
            <a:spLocks noChangeArrowheads="1"/>
          </p:cNvSpPr>
          <p:nvPr/>
        </p:nvSpPr>
        <p:spPr bwMode="auto">
          <a:xfrm>
            <a:off x="6792893" y="3290367"/>
            <a:ext cx="1593697" cy="1109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5" tIns="34293" rIns="68585" bIns="34293" numCol="1" anchor="ctr" anchorCtr="0" compatLnSpc="1">
            <a:prstTxWarp prst="textNoShape">
              <a:avLst/>
            </a:prstTxWarp>
          </a:bodyPr>
          <a:lstStyle>
            <a:lvl1pPr eaLnBrk="1" hangingPunct="1">
              <a:defRPr sz="1800" b="1">
                <a:solidFill>
                  <a:srgbClr val="346094"/>
                </a:solidFill>
                <a:latin typeface="Century Gothic" panose="020B0502020202020204" pitchFamily="34" charset="0"/>
                <a:ea typeface="Century Gothic" panose="020B0502020202020204" pitchFamily="34" charset="0"/>
                <a:cs typeface="Century Gothic" panose="020B0502020202020204" pitchFamily="34" charset="0"/>
              </a:defRPr>
            </a:lvl1pPr>
            <a:lvl2pPr algn="ctr" eaLnBrk="1" hangingPunct="1">
              <a:defRPr sz="4400">
                <a:cs typeface="ＭＳ Ｐゴシック" charset="0"/>
              </a:defRPr>
            </a:lvl2pPr>
            <a:lvl3pPr algn="ctr" eaLnBrk="1" hangingPunct="1">
              <a:defRPr sz="4400">
                <a:cs typeface="ＭＳ Ｐゴシック" charset="0"/>
              </a:defRPr>
            </a:lvl3pPr>
            <a:lvl4pPr algn="ctr" eaLnBrk="1" hangingPunct="1">
              <a:defRPr sz="4400">
                <a:cs typeface="ＭＳ Ｐゴシック" charset="0"/>
              </a:defRPr>
            </a:lvl4pPr>
            <a:lvl5pPr algn="ctr" eaLnBrk="1" hangingPunct="1">
              <a:defRPr sz="4400">
                <a:cs typeface="ＭＳ Ｐゴシック" charset="0"/>
              </a:defRPr>
            </a:lvl5pPr>
            <a:lvl6pPr marL="457200" algn="ctr" fontAlgn="base">
              <a:spcBef>
                <a:spcPct val="0"/>
              </a:spcBef>
              <a:spcAft>
                <a:spcPct val="0"/>
              </a:spcAft>
              <a:defRPr sz="4400"/>
            </a:lvl6pPr>
            <a:lvl7pPr marL="914400" algn="ctr" fontAlgn="base">
              <a:spcBef>
                <a:spcPct val="0"/>
              </a:spcBef>
              <a:spcAft>
                <a:spcPct val="0"/>
              </a:spcAft>
              <a:defRPr sz="4400"/>
            </a:lvl7pPr>
            <a:lvl8pPr marL="1371600" algn="ctr" fontAlgn="base">
              <a:spcBef>
                <a:spcPct val="0"/>
              </a:spcBef>
              <a:spcAft>
                <a:spcPct val="0"/>
              </a:spcAft>
              <a:defRPr sz="4400"/>
            </a:lvl8pPr>
            <a:lvl9pPr marL="1828800" algn="ctr" fontAlgn="base">
              <a:spcBef>
                <a:spcPct val="0"/>
              </a:spcBef>
              <a:spcAft>
                <a:spcPct val="0"/>
              </a:spcAft>
              <a:defRPr sz="4400"/>
            </a:lvl9pPr>
          </a:lstStyle>
          <a:p>
            <a:pPr algn="ctr"/>
            <a:r>
              <a:rPr lang="it-IT" altLang="en-US" sz="1050" dirty="0" err="1">
                <a:solidFill>
                  <a:schemeClr val="accent1"/>
                </a:solidFill>
              </a:rPr>
              <a:t>If</a:t>
            </a:r>
            <a:r>
              <a:rPr lang="it-IT" altLang="en-US" sz="1050" dirty="0">
                <a:solidFill>
                  <a:schemeClr val="accent1"/>
                </a:solidFill>
              </a:rPr>
              <a:t> </a:t>
            </a:r>
            <a:r>
              <a:rPr lang="it-IT" altLang="en-US" sz="1050" dirty="0" err="1">
                <a:solidFill>
                  <a:schemeClr val="accent1"/>
                </a:solidFill>
              </a:rPr>
              <a:t>afraid</a:t>
            </a:r>
            <a:r>
              <a:rPr lang="it-IT" altLang="en-US" sz="1050" dirty="0">
                <a:solidFill>
                  <a:schemeClr val="accent1"/>
                </a:solidFill>
              </a:rPr>
              <a:t> of </a:t>
            </a:r>
            <a:r>
              <a:rPr lang="it-IT" altLang="en-US" sz="1050" dirty="0" err="1">
                <a:solidFill>
                  <a:schemeClr val="accent1"/>
                </a:solidFill>
              </a:rPr>
              <a:t>Recession</a:t>
            </a:r>
            <a:endParaRPr lang="it-IT" altLang="en-US" sz="1050" dirty="0">
              <a:solidFill>
                <a:schemeClr val="accent1"/>
              </a:solidFill>
            </a:endParaRPr>
          </a:p>
          <a:p>
            <a:pPr algn="ctr"/>
            <a:r>
              <a:rPr lang="it-IT" altLang="en-US" sz="1050" dirty="0" err="1">
                <a:solidFill>
                  <a:schemeClr val="accent1"/>
                </a:solidFill>
              </a:rPr>
              <a:t>avoid</a:t>
            </a:r>
            <a:r>
              <a:rPr lang="it-IT" altLang="en-US" sz="1050" dirty="0">
                <a:solidFill>
                  <a:schemeClr val="accent1"/>
                </a:solidFill>
              </a:rPr>
              <a:t> Default Risk</a:t>
            </a:r>
          </a:p>
          <a:p>
            <a:pPr algn="ctr"/>
            <a:r>
              <a:rPr lang="it-IT" altLang="en-US" sz="1050" dirty="0">
                <a:solidFill>
                  <a:schemeClr val="accent1"/>
                </a:solidFill>
              </a:rPr>
              <a:t>=</a:t>
            </a:r>
          </a:p>
          <a:p>
            <a:pPr algn="ctr"/>
            <a:r>
              <a:rPr lang="it-IT" altLang="en-US" sz="1050" u="sng" dirty="0">
                <a:solidFill>
                  <a:schemeClr val="accent1"/>
                </a:solidFill>
              </a:rPr>
              <a:t>Buy </a:t>
            </a:r>
            <a:r>
              <a:rPr lang="it-IT" altLang="en-US" sz="1050" u="sng" dirty="0" err="1">
                <a:solidFill>
                  <a:schemeClr val="accent1"/>
                </a:solidFill>
              </a:rPr>
              <a:t>Subordinated</a:t>
            </a:r>
            <a:r>
              <a:rPr lang="it-IT" altLang="en-US" sz="1050" u="sng" dirty="0">
                <a:solidFill>
                  <a:schemeClr val="accent1"/>
                </a:solidFill>
              </a:rPr>
              <a:t> Debt from IG issuers</a:t>
            </a:r>
            <a:endParaRPr lang="en-US" altLang="en-US" sz="1050" dirty="0">
              <a:solidFill>
                <a:schemeClr val="accent1"/>
              </a:solidFill>
            </a:endParaRPr>
          </a:p>
        </p:txBody>
      </p:sp>
      <p:sp>
        <p:nvSpPr>
          <p:cNvPr id="16" name="TextBox 12">
            <a:extLst>
              <a:ext uri="{FF2B5EF4-FFF2-40B4-BE49-F238E27FC236}">
                <a16:creationId xmlns:a16="http://schemas.microsoft.com/office/drawing/2014/main" id="{4A2A3D86-E75A-4577-9103-1CF1AD6B91BA}"/>
              </a:ext>
            </a:extLst>
          </p:cNvPr>
          <p:cNvSpPr txBox="1">
            <a:spLocks noChangeArrowheads="1"/>
          </p:cNvSpPr>
          <p:nvPr/>
        </p:nvSpPr>
        <p:spPr bwMode="auto">
          <a:xfrm>
            <a:off x="3765679" y="5341706"/>
            <a:ext cx="24005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None/>
              <a:defRPr/>
            </a:pPr>
            <a:r>
              <a:rPr lang="en-IE" altLang="en-US" sz="600" i="1" dirty="0">
                <a:solidFill>
                  <a:srgbClr val="000000"/>
                </a:solidFill>
                <a:latin typeface="Century Gothic" panose="020B0502020202020204" pitchFamily="34" charset="0"/>
              </a:rPr>
              <a:t>ENSU Index:</a:t>
            </a:r>
            <a:r>
              <a:rPr lang="it-IT" altLang="en-US" sz="600" i="1" dirty="0">
                <a:solidFill>
                  <a:srgbClr val="000000"/>
                </a:solidFill>
                <a:latin typeface="Century Gothic" panose="020B0502020202020204" pitchFamily="34" charset="0"/>
              </a:rPr>
              <a:t> ICE BofA Euro Non-Financial </a:t>
            </a:r>
            <a:r>
              <a:rPr lang="it-IT" altLang="en-US" sz="600" i="1" dirty="0" err="1">
                <a:solidFill>
                  <a:srgbClr val="000000"/>
                </a:solidFill>
                <a:latin typeface="Century Gothic" panose="020B0502020202020204" pitchFamily="34" charset="0"/>
              </a:rPr>
              <a:t>Subordinated</a:t>
            </a:r>
            <a:br>
              <a:rPr lang="it-IT" altLang="en-US" sz="600" i="1" dirty="0">
                <a:solidFill>
                  <a:srgbClr val="000000"/>
                </a:solidFill>
                <a:latin typeface="Century Gothic" panose="020B0502020202020204" pitchFamily="34" charset="0"/>
              </a:rPr>
            </a:br>
            <a:r>
              <a:rPr lang="en-IE" altLang="en-US" sz="600" i="1" dirty="0">
                <a:solidFill>
                  <a:srgbClr val="000000"/>
                </a:solidFill>
                <a:latin typeface="Century Gothic" panose="020B0502020202020204" pitchFamily="34" charset="0"/>
              </a:rPr>
              <a:t>H0A1 Index: </a:t>
            </a:r>
            <a:r>
              <a:rPr lang="en-US" altLang="en-US" sz="600" i="1" dirty="0">
                <a:solidFill>
                  <a:srgbClr val="000000"/>
                </a:solidFill>
                <a:latin typeface="Century Gothic" panose="020B0502020202020204" pitchFamily="34" charset="0"/>
              </a:rPr>
              <a:t>ICE </a:t>
            </a:r>
            <a:r>
              <a:rPr lang="en-US" altLang="en-US" sz="600" i="1" dirty="0" err="1">
                <a:solidFill>
                  <a:srgbClr val="000000"/>
                </a:solidFill>
                <a:latin typeface="Century Gothic" panose="020B0502020202020204" pitchFamily="34" charset="0"/>
              </a:rPr>
              <a:t>BofA</a:t>
            </a:r>
            <a:r>
              <a:rPr lang="en-US" altLang="en-US" sz="600" i="1" dirty="0">
                <a:solidFill>
                  <a:srgbClr val="000000"/>
                </a:solidFill>
                <a:latin typeface="Century Gothic" panose="020B0502020202020204" pitchFamily="34" charset="0"/>
              </a:rPr>
              <a:t> BB US High Yield</a:t>
            </a:r>
            <a:endParaRPr lang="en-IE" altLang="en-US" sz="600" i="1" dirty="0">
              <a:solidFill>
                <a:srgbClr val="000000"/>
              </a:solidFill>
              <a:latin typeface="Century Gothic" panose="020B0502020202020204" pitchFamily="34" charset="0"/>
            </a:endParaRPr>
          </a:p>
          <a:p>
            <a:pPr lvl="0" algn="r">
              <a:lnSpc>
                <a:spcPct val="100000"/>
              </a:lnSpc>
              <a:spcBef>
                <a:spcPct val="0"/>
              </a:spcBef>
              <a:buNone/>
              <a:defRPr/>
            </a:pPr>
            <a:endParaRPr lang="en-IE" altLang="en-US" sz="600" i="1" dirty="0">
              <a:solidFill>
                <a:srgbClr val="000000"/>
              </a:solidFill>
              <a:latin typeface="Century Gothic" panose="020B0502020202020204" pitchFamily="34" charset="0"/>
            </a:endParaRPr>
          </a:p>
        </p:txBody>
      </p:sp>
      <p:pic>
        <p:nvPicPr>
          <p:cNvPr id="5" name="Immagine 4">
            <a:extLst>
              <a:ext uri="{FF2B5EF4-FFF2-40B4-BE49-F238E27FC236}">
                <a16:creationId xmlns:a16="http://schemas.microsoft.com/office/drawing/2014/main" id="{64C5C16D-AABB-47BE-9B38-67FCD722EC45}"/>
              </a:ext>
            </a:extLst>
          </p:cNvPr>
          <p:cNvPicPr>
            <a:picLocks noChangeAspect="1"/>
          </p:cNvPicPr>
          <p:nvPr/>
        </p:nvPicPr>
        <p:blipFill>
          <a:blip r:embed="rId3"/>
          <a:stretch>
            <a:fillRect/>
          </a:stretch>
        </p:blipFill>
        <p:spPr>
          <a:xfrm>
            <a:off x="757413" y="2533950"/>
            <a:ext cx="5408864" cy="2774032"/>
          </a:xfrm>
          <a:prstGeom prst="rect">
            <a:avLst/>
          </a:prstGeom>
        </p:spPr>
      </p:pic>
    </p:spTree>
    <p:extLst>
      <p:ext uri="{BB962C8B-B14F-4D97-AF65-F5344CB8AC3E}">
        <p14:creationId xmlns:p14="http://schemas.microsoft.com/office/powerpoint/2010/main" val="3980622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4FDE9C4-05AD-3A42-FF6A-B26C6D3F3457}"/>
              </a:ext>
            </a:extLst>
          </p:cNvPr>
          <p:cNvSpPr>
            <a:spLocks noGrp="1"/>
          </p:cNvSpPr>
          <p:nvPr>
            <p:ph type="body" sz="quarter" idx="10"/>
          </p:nvPr>
        </p:nvSpPr>
        <p:spPr/>
        <p:txBody>
          <a:bodyPr/>
          <a:lstStyle/>
          <a:p>
            <a:r>
              <a:rPr lang="en-US"/>
              <a:t>Worth a lot in the asset allocation process</a:t>
            </a:r>
          </a:p>
        </p:txBody>
      </p:sp>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en-US" dirty="0"/>
              <a:t>Convertible Bonds</a:t>
            </a:r>
          </a:p>
        </p:txBody>
      </p:sp>
      <p:pic>
        <p:nvPicPr>
          <p:cNvPr id="7" name="Picture 6">
            <a:extLst>
              <a:ext uri="{FF2B5EF4-FFF2-40B4-BE49-F238E27FC236}">
                <a16:creationId xmlns:a16="http://schemas.microsoft.com/office/drawing/2014/main" id="{A90C7469-7A38-D348-84BB-7D63B439E47B}"/>
              </a:ext>
            </a:extLst>
          </p:cNvPr>
          <p:cNvPicPr>
            <a:picLocks noChangeAspect="1"/>
          </p:cNvPicPr>
          <p:nvPr/>
        </p:nvPicPr>
        <p:blipFill>
          <a:blip r:embed="rId2"/>
          <a:stretch>
            <a:fillRect/>
          </a:stretch>
        </p:blipFill>
        <p:spPr>
          <a:xfrm>
            <a:off x="863029" y="1398152"/>
            <a:ext cx="7080610" cy="4304006"/>
          </a:xfrm>
          <a:prstGeom prst="rect">
            <a:avLst/>
          </a:prstGeom>
        </p:spPr>
      </p:pic>
    </p:spTree>
    <p:extLst>
      <p:ext uri="{BB962C8B-B14F-4D97-AF65-F5344CB8AC3E}">
        <p14:creationId xmlns:p14="http://schemas.microsoft.com/office/powerpoint/2010/main" val="11572016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258A2C7D-02D7-4C69-998E-0F191108C6D8}"/>
              </a:ext>
            </a:extLst>
          </p:cNvPr>
          <p:cNvSpPr>
            <a:spLocks noGrp="1"/>
          </p:cNvSpPr>
          <p:nvPr>
            <p:ph type="body" sz="quarter" idx="10"/>
          </p:nvPr>
        </p:nvSpPr>
        <p:spPr/>
        <p:txBody>
          <a:bodyPr/>
          <a:lstStyle/>
          <a:p>
            <a:r>
              <a:rPr lang="it-IT" dirty="0"/>
              <a:t>Technical characteristics</a:t>
            </a:r>
          </a:p>
        </p:txBody>
      </p:sp>
      <p:sp>
        <p:nvSpPr>
          <p:cNvPr id="18" name="Title 1">
            <a:extLst>
              <a:ext uri="{FF2B5EF4-FFF2-40B4-BE49-F238E27FC236}">
                <a16:creationId xmlns:a16="http://schemas.microsoft.com/office/drawing/2014/main" id="{3D484442-7E39-CA48-F42F-BE0508819612}"/>
              </a:ext>
            </a:extLst>
          </p:cNvPr>
          <p:cNvSpPr>
            <a:spLocks noGrp="1"/>
          </p:cNvSpPr>
          <p:nvPr>
            <p:ph type="title"/>
          </p:nvPr>
        </p:nvSpPr>
        <p:spPr/>
        <p:txBody>
          <a:bodyPr/>
          <a:lstStyle/>
          <a:p>
            <a:r>
              <a:rPr lang="en-US" dirty="0"/>
              <a:t>Convertible Bonds</a:t>
            </a:r>
            <a:br>
              <a:rPr lang="en-GB" dirty="0"/>
            </a:br>
            <a:endParaRPr lang="en-US" sz="1400" b="0" dirty="0">
              <a:solidFill>
                <a:schemeClr val="accent6">
                  <a:lumMod val="75000"/>
                </a:schemeClr>
              </a:solidFill>
              <a:latin typeface="Century Gothic" panose="020B0502020202020204" pitchFamily="34" charset="0"/>
            </a:endParaRPr>
          </a:p>
        </p:txBody>
      </p:sp>
      <p:sp>
        <p:nvSpPr>
          <p:cNvPr id="3" name="Google Shape;201;p8">
            <a:extLst>
              <a:ext uri="{FF2B5EF4-FFF2-40B4-BE49-F238E27FC236}">
                <a16:creationId xmlns:a16="http://schemas.microsoft.com/office/drawing/2014/main" id="{5109CBB0-D3B6-E090-E9CB-31B87903690C}"/>
              </a:ext>
            </a:extLst>
          </p:cNvPr>
          <p:cNvSpPr txBox="1"/>
          <p:nvPr/>
        </p:nvSpPr>
        <p:spPr>
          <a:xfrm>
            <a:off x="642008" y="4966933"/>
            <a:ext cx="7910402" cy="1200288"/>
          </a:xfrm>
          <a:prstGeom prst="rect">
            <a:avLst/>
          </a:prstGeom>
          <a:noFill/>
          <a:ln>
            <a:noFill/>
          </a:ln>
        </p:spPr>
        <p:txBody>
          <a:bodyPr spcFirstLastPara="1" wrap="square" lIns="91425" tIns="45700" rIns="91425" bIns="45700" anchor="t" anchorCtr="0">
            <a:spAutoFit/>
          </a:bodyPr>
          <a:lstStyle/>
          <a:p>
            <a:pPr marL="173736" indent="-173736" algn="just">
              <a:lnSpc>
                <a:spcPct val="150000"/>
              </a:lnSpc>
              <a:spcBef>
                <a:spcPts val="0"/>
              </a:spcBef>
              <a:spcAft>
                <a:spcPts val="0"/>
              </a:spcAft>
              <a:buClr>
                <a:schemeClr val="dk1"/>
              </a:buClr>
              <a:buSzPts val="1000"/>
              <a:buFont typeface="Century Gothic"/>
              <a:buChar char="•"/>
            </a:pPr>
            <a:r>
              <a:rPr lang="en-US" sz="1200" b="1" dirty="0">
                <a:solidFill>
                  <a:schemeClr val="dk1"/>
                </a:solidFill>
                <a:latin typeface="+mn-lt"/>
                <a:ea typeface="Century Gothic"/>
                <a:cs typeface="Century Gothic"/>
                <a:sym typeface="Century Gothic"/>
              </a:rPr>
              <a:t>Bond Floor: </a:t>
            </a:r>
            <a:r>
              <a:rPr lang="en-US" sz="1200" dirty="0">
                <a:solidFill>
                  <a:schemeClr val="dk1"/>
                </a:solidFill>
                <a:latin typeface="+mn-lt"/>
                <a:ea typeface="Century Gothic"/>
                <a:cs typeface="Century Gothic"/>
                <a:sym typeface="Century Gothic"/>
              </a:rPr>
              <a:t>present value of the future cash flows if the conversion option is not exercised</a:t>
            </a:r>
            <a:endParaRPr sz="1200" dirty="0">
              <a:latin typeface="+mn-lt"/>
            </a:endParaRPr>
          </a:p>
          <a:p>
            <a:pPr marL="173736" indent="-173736" algn="just">
              <a:lnSpc>
                <a:spcPct val="150000"/>
              </a:lnSpc>
              <a:spcBef>
                <a:spcPts val="0"/>
              </a:spcBef>
              <a:spcAft>
                <a:spcPts val="0"/>
              </a:spcAft>
              <a:buClr>
                <a:schemeClr val="dk1"/>
              </a:buClr>
              <a:buSzPts val="1000"/>
              <a:buFont typeface="Century Gothic"/>
              <a:buChar char="•"/>
            </a:pPr>
            <a:r>
              <a:rPr lang="en-US" sz="1200" b="1" dirty="0">
                <a:solidFill>
                  <a:schemeClr val="dk1"/>
                </a:solidFill>
                <a:latin typeface="+mn-lt"/>
                <a:ea typeface="Century Gothic"/>
                <a:cs typeface="Century Gothic"/>
                <a:sym typeface="Century Gothic"/>
              </a:rPr>
              <a:t>Investment Premium:</a:t>
            </a:r>
            <a:r>
              <a:rPr lang="en-US" sz="1200" dirty="0">
                <a:solidFill>
                  <a:schemeClr val="dk1"/>
                </a:solidFill>
                <a:latin typeface="+mn-lt"/>
                <a:ea typeface="Century Gothic"/>
                <a:cs typeface="Century Gothic"/>
                <a:sym typeface="Century Gothic"/>
              </a:rPr>
              <a:t> percentage difference between the convertible bond price and the bond floor</a:t>
            </a:r>
            <a:endParaRPr sz="1200" dirty="0">
              <a:latin typeface="+mn-lt"/>
            </a:endParaRPr>
          </a:p>
          <a:p>
            <a:pPr marL="173736" indent="-173736" algn="just">
              <a:lnSpc>
                <a:spcPct val="150000"/>
              </a:lnSpc>
              <a:spcBef>
                <a:spcPts val="0"/>
              </a:spcBef>
              <a:spcAft>
                <a:spcPts val="0"/>
              </a:spcAft>
              <a:buClr>
                <a:schemeClr val="dk1"/>
              </a:buClr>
              <a:buSzPts val="1000"/>
              <a:buFont typeface="Century Gothic"/>
              <a:buChar char="•"/>
            </a:pPr>
            <a:r>
              <a:rPr lang="en-US" sz="1200" b="1" dirty="0">
                <a:solidFill>
                  <a:schemeClr val="dk1"/>
                </a:solidFill>
                <a:latin typeface="+mn-lt"/>
                <a:ea typeface="Century Gothic"/>
                <a:cs typeface="Century Gothic"/>
                <a:sym typeface="Century Gothic"/>
              </a:rPr>
              <a:t>Parity: </a:t>
            </a:r>
            <a:r>
              <a:rPr lang="en-US" sz="1200" dirty="0">
                <a:solidFill>
                  <a:schemeClr val="dk1"/>
                </a:solidFill>
                <a:latin typeface="+mn-lt"/>
                <a:ea typeface="Century Gothic"/>
                <a:cs typeface="Century Gothic"/>
                <a:sym typeface="Century Gothic"/>
              </a:rPr>
              <a:t>value of the shares into which the bond can be converted</a:t>
            </a:r>
            <a:endParaRPr sz="1200" dirty="0">
              <a:latin typeface="+mn-lt"/>
            </a:endParaRPr>
          </a:p>
          <a:p>
            <a:pPr marL="173736" indent="-173736" algn="just">
              <a:lnSpc>
                <a:spcPct val="150000"/>
              </a:lnSpc>
              <a:spcBef>
                <a:spcPts val="0"/>
              </a:spcBef>
              <a:spcAft>
                <a:spcPts val="0"/>
              </a:spcAft>
              <a:buClr>
                <a:schemeClr val="dk1"/>
              </a:buClr>
              <a:buSzPts val="1000"/>
              <a:buFont typeface="Century Gothic"/>
              <a:buChar char="•"/>
            </a:pPr>
            <a:r>
              <a:rPr lang="en-US" sz="1200" b="1" dirty="0">
                <a:solidFill>
                  <a:schemeClr val="dk1"/>
                </a:solidFill>
                <a:latin typeface="+mn-lt"/>
                <a:ea typeface="Century Gothic"/>
                <a:cs typeface="Century Gothic"/>
                <a:sym typeface="Century Gothic"/>
              </a:rPr>
              <a:t>Conversion Premium: </a:t>
            </a:r>
            <a:r>
              <a:rPr lang="en-US" sz="1200" dirty="0">
                <a:solidFill>
                  <a:schemeClr val="dk1"/>
                </a:solidFill>
                <a:latin typeface="+mn-lt"/>
                <a:ea typeface="Century Gothic"/>
                <a:cs typeface="Century Gothic"/>
                <a:sym typeface="Century Gothic"/>
              </a:rPr>
              <a:t>price difference between the bond and parity</a:t>
            </a:r>
            <a:endParaRPr sz="1200" dirty="0">
              <a:latin typeface="+mn-lt"/>
            </a:endParaRPr>
          </a:p>
        </p:txBody>
      </p:sp>
      <p:grpSp>
        <p:nvGrpSpPr>
          <p:cNvPr id="4" name="Google Shape;204;p8">
            <a:extLst>
              <a:ext uri="{FF2B5EF4-FFF2-40B4-BE49-F238E27FC236}">
                <a16:creationId xmlns:a16="http://schemas.microsoft.com/office/drawing/2014/main" id="{2761451A-70FD-A4F3-72DB-A31C65F4FA14}"/>
              </a:ext>
            </a:extLst>
          </p:cNvPr>
          <p:cNvGrpSpPr/>
          <p:nvPr/>
        </p:nvGrpSpPr>
        <p:grpSpPr>
          <a:xfrm>
            <a:off x="521167" y="1226037"/>
            <a:ext cx="8157521" cy="3671236"/>
            <a:chOff x="558009" y="1030224"/>
            <a:chExt cx="8157521" cy="3671236"/>
          </a:xfrm>
        </p:grpSpPr>
        <p:sp>
          <p:nvSpPr>
            <p:cNvPr id="5" name="Google Shape;205;p8">
              <a:extLst>
                <a:ext uri="{FF2B5EF4-FFF2-40B4-BE49-F238E27FC236}">
                  <a16:creationId xmlns:a16="http://schemas.microsoft.com/office/drawing/2014/main" id="{0A3CE538-290C-9214-5A68-B4488FC02A67}"/>
                </a:ext>
              </a:extLst>
            </p:cNvPr>
            <p:cNvSpPr/>
            <p:nvPr/>
          </p:nvSpPr>
          <p:spPr>
            <a:xfrm>
              <a:off x="5898283" y="1246210"/>
              <a:ext cx="2702133" cy="3145936"/>
            </a:xfrm>
            <a:prstGeom prst="rect">
              <a:avLst/>
            </a:prstGeom>
            <a:solidFill>
              <a:srgbClr val="C4C4CA"/>
            </a:solidFill>
            <a:ln>
              <a:noFill/>
            </a:ln>
          </p:spPr>
          <p:txBody>
            <a:bodyPr spcFirstLastPara="1" wrap="square" lIns="91425" tIns="45700" rIns="91425" bIns="45700" anchor="ctr" anchorCtr="0">
              <a:noAutofit/>
            </a:bodyPr>
            <a:lstStyle/>
            <a:p>
              <a:pPr algn="ctr">
                <a:spcBef>
                  <a:spcPts val="0"/>
                </a:spcBef>
                <a:spcAft>
                  <a:spcPts val="0"/>
                </a:spcAft>
              </a:pPr>
              <a:endParaRPr>
                <a:solidFill>
                  <a:schemeClr val="lt1"/>
                </a:solidFill>
                <a:latin typeface="Calibri"/>
                <a:ea typeface="Calibri"/>
                <a:cs typeface="Calibri"/>
                <a:sym typeface="Calibri"/>
              </a:endParaRPr>
            </a:p>
          </p:txBody>
        </p:sp>
        <p:sp>
          <p:nvSpPr>
            <p:cNvPr id="7" name="Google Shape;206;p8">
              <a:extLst>
                <a:ext uri="{FF2B5EF4-FFF2-40B4-BE49-F238E27FC236}">
                  <a16:creationId xmlns:a16="http://schemas.microsoft.com/office/drawing/2014/main" id="{D94AECB9-B126-F791-06B9-1206C4CAA542}"/>
                </a:ext>
              </a:extLst>
            </p:cNvPr>
            <p:cNvSpPr/>
            <p:nvPr/>
          </p:nvSpPr>
          <p:spPr>
            <a:xfrm>
              <a:off x="3121865" y="1246210"/>
              <a:ext cx="2776420" cy="3145936"/>
            </a:xfrm>
            <a:prstGeom prst="rect">
              <a:avLst/>
            </a:prstGeom>
            <a:solidFill>
              <a:srgbClr val="D7D7DB"/>
            </a:solidFill>
            <a:ln>
              <a:noFill/>
            </a:ln>
          </p:spPr>
          <p:txBody>
            <a:bodyPr spcFirstLastPara="1" wrap="square" lIns="91425" tIns="45700" rIns="91425" bIns="45700" anchor="ctr" anchorCtr="0">
              <a:noAutofit/>
            </a:bodyPr>
            <a:lstStyle/>
            <a:p>
              <a:pPr algn="ctr">
                <a:spcBef>
                  <a:spcPts val="0"/>
                </a:spcBef>
                <a:spcAft>
                  <a:spcPts val="0"/>
                </a:spcAft>
              </a:pPr>
              <a:endParaRPr>
                <a:solidFill>
                  <a:schemeClr val="lt1"/>
                </a:solidFill>
                <a:latin typeface="Calibri"/>
                <a:ea typeface="Calibri"/>
                <a:cs typeface="Calibri"/>
                <a:sym typeface="Calibri"/>
              </a:endParaRPr>
            </a:p>
          </p:txBody>
        </p:sp>
        <p:sp>
          <p:nvSpPr>
            <p:cNvPr id="8" name="Google Shape;207;p8">
              <a:extLst>
                <a:ext uri="{FF2B5EF4-FFF2-40B4-BE49-F238E27FC236}">
                  <a16:creationId xmlns:a16="http://schemas.microsoft.com/office/drawing/2014/main" id="{96393EEF-FDEB-020A-99E7-CE0BBF0D9A7D}"/>
                </a:ext>
              </a:extLst>
            </p:cNvPr>
            <p:cNvSpPr/>
            <p:nvPr/>
          </p:nvSpPr>
          <p:spPr>
            <a:xfrm>
              <a:off x="877543" y="1246210"/>
              <a:ext cx="2224909" cy="3145936"/>
            </a:xfrm>
            <a:prstGeom prst="rect">
              <a:avLst/>
            </a:prstGeom>
            <a:solidFill>
              <a:srgbClr val="E7E7E9"/>
            </a:solidFill>
            <a:ln>
              <a:noFill/>
            </a:ln>
          </p:spPr>
          <p:txBody>
            <a:bodyPr spcFirstLastPara="1" wrap="square" lIns="91425" tIns="45700" rIns="91425" bIns="45700" anchor="ctr" anchorCtr="0">
              <a:noAutofit/>
            </a:bodyPr>
            <a:lstStyle/>
            <a:p>
              <a:pPr algn="ctr">
                <a:spcBef>
                  <a:spcPts val="0"/>
                </a:spcBef>
                <a:spcAft>
                  <a:spcPts val="0"/>
                </a:spcAft>
              </a:pPr>
              <a:endParaRPr>
                <a:solidFill>
                  <a:schemeClr val="lt1"/>
                </a:solidFill>
                <a:latin typeface="Calibri"/>
                <a:ea typeface="Calibri"/>
                <a:cs typeface="Calibri"/>
                <a:sym typeface="Calibri"/>
              </a:endParaRPr>
            </a:p>
          </p:txBody>
        </p:sp>
        <p:cxnSp>
          <p:nvCxnSpPr>
            <p:cNvPr id="9" name="Google Shape;208;p8">
              <a:extLst>
                <a:ext uri="{FF2B5EF4-FFF2-40B4-BE49-F238E27FC236}">
                  <a16:creationId xmlns:a16="http://schemas.microsoft.com/office/drawing/2014/main" id="{175790A5-7071-0CB6-E158-41AF4ED34D5F}"/>
                </a:ext>
              </a:extLst>
            </p:cNvPr>
            <p:cNvCxnSpPr/>
            <p:nvPr/>
          </p:nvCxnSpPr>
          <p:spPr>
            <a:xfrm rot="10800000">
              <a:off x="877543" y="1099970"/>
              <a:ext cx="0" cy="3312000"/>
            </a:xfrm>
            <a:prstGeom prst="straightConnector1">
              <a:avLst/>
            </a:prstGeom>
            <a:noFill/>
            <a:ln w="9525" cap="flat" cmpd="sng">
              <a:solidFill>
                <a:schemeClr val="accent1"/>
              </a:solidFill>
              <a:prstDash val="solid"/>
              <a:miter lim="800000"/>
              <a:headEnd type="none" w="sm" len="sm"/>
              <a:tailEnd type="triangle" w="med" len="med"/>
            </a:ln>
          </p:spPr>
        </p:cxnSp>
        <p:cxnSp>
          <p:nvCxnSpPr>
            <p:cNvPr id="10" name="Google Shape;209;p8">
              <a:extLst>
                <a:ext uri="{FF2B5EF4-FFF2-40B4-BE49-F238E27FC236}">
                  <a16:creationId xmlns:a16="http://schemas.microsoft.com/office/drawing/2014/main" id="{2DE4DDDC-3DD1-FCCB-327E-FDC82020C5E6}"/>
                </a:ext>
              </a:extLst>
            </p:cNvPr>
            <p:cNvCxnSpPr/>
            <p:nvPr/>
          </p:nvCxnSpPr>
          <p:spPr>
            <a:xfrm>
              <a:off x="877543" y="4392146"/>
              <a:ext cx="7709446" cy="0"/>
            </a:xfrm>
            <a:prstGeom prst="straightConnector1">
              <a:avLst/>
            </a:prstGeom>
            <a:noFill/>
            <a:ln w="9525" cap="flat" cmpd="sng">
              <a:solidFill>
                <a:schemeClr val="accent1"/>
              </a:solidFill>
              <a:prstDash val="solid"/>
              <a:miter lim="800000"/>
              <a:headEnd type="none" w="sm" len="sm"/>
              <a:tailEnd type="triangle" w="med" len="med"/>
            </a:ln>
          </p:spPr>
        </p:cxnSp>
        <p:cxnSp>
          <p:nvCxnSpPr>
            <p:cNvPr id="11" name="Google Shape;210;p8">
              <a:extLst>
                <a:ext uri="{FF2B5EF4-FFF2-40B4-BE49-F238E27FC236}">
                  <a16:creationId xmlns:a16="http://schemas.microsoft.com/office/drawing/2014/main" id="{33853D00-1F4A-0B3E-1B97-A3879C22B2D4}"/>
                </a:ext>
              </a:extLst>
            </p:cNvPr>
            <p:cNvCxnSpPr/>
            <p:nvPr/>
          </p:nvCxnSpPr>
          <p:spPr>
            <a:xfrm rot="10800000" flipH="1">
              <a:off x="972371" y="1832396"/>
              <a:ext cx="6601914" cy="2559753"/>
            </a:xfrm>
            <a:prstGeom prst="straightConnector1">
              <a:avLst/>
            </a:prstGeom>
            <a:noFill/>
            <a:ln w="9525" cap="flat" cmpd="sng">
              <a:solidFill>
                <a:schemeClr val="dk1"/>
              </a:solidFill>
              <a:prstDash val="dash"/>
              <a:miter lim="800000"/>
              <a:headEnd type="none" w="sm" len="sm"/>
              <a:tailEnd type="none" w="sm" len="sm"/>
            </a:ln>
          </p:spPr>
        </p:cxnSp>
        <p:cxnSp>
          <p:nvCxnSpPr>
            <p:cNvPr id="12" name="Google Shape;211;p8">
              <a:extLst>
                <a:ext uri="{FF2B5EF4-FFF2-40B4-BE49-F238E27FC236}">
                  <a16:creationId xmlns:a16="http://schemas.microsoft.com/office/drawing/2014/main" id="{7518C732-1A5C-8AA5-0C37-5F9BE1277CD6}"/>
                </a:ext>
              </a:extLst>
            </p:cNvPr>
            <p:cNvCxnSpPr/>
            <p:nvPr/>
          </p:nvCxnSpPr>
          <p:spPr>
            <a:xfrm>
              <a:off x="1785452" y="1080146"/>
              <a:ext cx="0" cy="3312000"/>
            </a:xfrm>
            <a:prstGeom prst="straightConnector1">
              <a:avLst/>
            </a:prstGeom>
            <a:noFill/>
            <a:ln w="9525" cap="flat" cmpd="sng">
              <a:solidFill>
                <a:srgbClr val="A6A6A6"/>
              </a:solidFill>
              <a:prstDash val="lgDash"/>
              <a:miter lim="800000"/>
              <a:headEnd type="none" w="sm" len="sm"/>
              <a:tailEnd type="none" w="sm" len="sm"/>
            </a:ln>
          </p:spPr>
        </p:cxnSp>
        <p:cxnSp>
          <p:nvCxnSpPr>
            <p:cNvPr id="13" name="Google Shape;212;p8">
              <a:extLst>
                <a:ext uri="{FF2B5EF4-FFF2-40B4-BE49-F238E27FC236}">
                  <a16:creationId xmlns:a16="http://schemas.microsoft.com/office/drawing/2014/main" id="{AAC6259E-C81D-B53A-CA10-41356D6DD7E5}"/>
                </a:ext>
              </a:extLst>
            </p:cNvPr>
            <p:cNvCxnSpPr/>
            <p:nvPr/>
          </p:nvCxnSpPr>
          <p:spPr>
            <a:xfrm>
              <a:off x="3102452" y="1080146"/>
              <a:ext cx="0" cy="3312000"/>
            </a:xfrm>
            <a:prstGeom prst="straightConnector1">
              <a:avLst/>
            </a:prstGeom>
            <a:noFill/>
            <a:ln w="9525" cap="flat" cmpd="sng">
              <a:solidFill>
                <a:schemeClr val="accent1"/>
              </a:solidFill>
              <a:prstDash val="lgDash"/>
              <a:miter lim="800000"/>
              <a:headEnd type="none" w="sm" len="sm"/>
              <a:tailEnd type="none" w="sm" len="sm"/>
            </a:ln>
          </p:spPr>
        </p:cxnSp>
        <p:cxnSp>
          <p:nvCxnSpPr>
            <p:cNvPr id="14" name="Google Shape;213;p8">
              <a:extLst>
                <a:ext uri="{FF2B5EF4-FFF2-40B4-BE49-F238E27FC236}">
                  <a16:creationId xmlns:a16="http://schemas.microsoft.com/office/drawing/2014/main" id="{4957E89B-11DB-8C14-0176-AAF90C7BC179}"/>
                </a:ext>
              </a:extLst>
            </p:cNvPr>
            <p:cNvCxnSpPr/>
            <p:nvPr/>
          </p:nvCxnSpPr>
          <p:spPr>
            <a:xfrm>
              <a:off x="5898284" y="1080146"/>
              <a:ext cx="0" cy="3312000"/>
            </a:xfrm>
            <a:prstGeom prst="straightConnector1">
              <a:avLst/>
            </a:prstGeom>
            <a:noFill/>
            <a:ln w="9525" cap="flat" cmpd="sng">
              <a:solidFill>
                <a:schemeClr val="accent1"/>
              </a:solidFill>
              <a:prstDash val="lgDash"/>
              <a:miter lim="800000"/>
              <a:headEnd type="none" w="sm" len="sm"/>
              <a:tailEnd type="none" w="sm" len="sm"/>
            </a:ln>
          </p:spPr>
        </p:cxnSp>
        <p:sp>
          <p:nvSpPr>
            <p:cNvPr id="15" name="Google Shape;214;p8">
              <a:extLst>
                <a:ext uri="{FF2B5EF4-FFF2-40B4-BE49-F238E27FC236}">
                  <a16:creationId xmlns:a16="http://schemas.microsoft.com/office/drawing/2014/main" id="{CAAC4F37-5E74-424C-7ECD-245126E9ADF0}"/>
                </a:ext>
              </a:extLst>
            </p:cNvPr>
            <p:cNvSpPr/>
            <p:nvPr/>
          </p:nvSpPr>
          <p:spPr>
            <a:xfrm>
              <a:off x="916747" y="1746276"/>
              <a:ext cx="6546579" cy="2615536"/>
            </a:xfrm>
            <a:custGeom>
              <a:avLst/>
              <a:gdLst/>
              <a:ahLst/>
              <a:cxnLst/>
              <a:rect l="l" t="t" r="r" b="b"/>
              <a:pathLst>
                <a:path w="3720662" h="2039007" extrusionOk="0">
                  <a:moveTo>
                    <a:pt x="0" y="2039007"/>
                  </a:moveTo>
                  <a:cubicBezTo>
                    <a:pt x="92841" y="1597572"/>
                    <a:pt x="185682" y="1156138"/>
                    <a:pt x="504496" y="945931"/>
                  </a:cubicBezTo>
                  <a:cubicBezTo>
                    <a:pt x="823310" y="735724"/>
                    <a:pt x="1376855" y="935420"/>
                    <a:pt x="1912883" y="777765"/>
                  </a:cubicBezTo>
                  <a:cubicBezTo>
                    <a:pt x="2448911" y="620110"/>
                    <a:pt x="3084786" y="310055"/>
                    <a:pt x="3720662" y="0"/>
                  </a:cubicBezTo>
                </a:path>
              </a:pathLst>
            </a:custGeom>
            <a:noFill/>
            <a:ln w="127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algn="ctr">
                <a:spcBef>
                  <a:spcPts val="0"/>
                </a:spcBef>
                <a:spcAft>
                  <a:spcPts val="0"/>
                </a:spcAft>
              </a:pPr>
              <a:endParaRPr>
                <a:solidFill>
                  <a:schemeClr val="lt1"/>
                </a:solidFill>
                <a:latin typeface="Calibri"/>
                <a:ea typeface="Calibri"/>
                <a:cs typeface="Calibri"/>
                <a:sym typeface="Calibri"/>
              </a:endParaRPr>
            </a:p>
          </p:txBody>
        </p:sp>
        <p:sp>
          <p:nvSpPr>
            <p:cNvPr id="16" name="Google Shape;215;p8">
              <a:extLst>
                <a:ext uri="{FF2B5EF4-FFF2-40B4-BE49-F238E27FC236}">
                  <a16:creationId xmlns:a16="http://schemas.microsoft.com/office/drawing/2014/main" id="{4C26C018-2DA4-5BA0-2BB3-012AD6B79BD5}"/>
                </a:ext>
              </a:extLst>
            </p:cNvPr>
            <p:cNvSpPr txBox="1"/>
            <p:nvPr/>
          </p:nvSpPr>
          <p:spPr>
            <a:xfrm>
              <a:off x="877543" y="1030224"/>
              <a:ext cx="870201" cy="261610"/>
            </a:xfrm>
            <a:prstGeom prst="rect">
              <a:avLst/>
            </a:prstGeom>
            <a:noFill/>
            <a:ln>
              <a:noFill/>
            </a:ln>
          </p:spPr>
          <p:txBody>
            <a:bodyPr spcFirstLastPara="1" wrap="square" lIns="91425" tIns="45700" rIns="91425" bIns="45700" anchor="t" anchorCtr="0">
              <a:spAutoFit/>
            </a:bodyPr>
            <a:lstStyle/>
            <a:p>
              <a:pPr>
                <a:spcBef>
                  <a:spcPts val="0"/>
                </a:spcBef>
                <a:spcAft>
                  <a:spcPts val="0"/>
                </a:spcAft>
              </a:pPr>
              <a:r>
                <a:rPr lang="en-US" sz="1100" b="1">
                  <a:solidFill>
                    <a:srgbClr val="004F86"/>
                  </a:solidFill>
                  <a:latin typeface="Century Gothic"/>
                  <a:ea typeface="Century Gothic"/>
                  <a:cs typeface="Century Gothic"/>
                  <a:sym typeface="Century Gothic"/>
                </a:rPr>
                <a:t>Distressed</a:t>
              </a:r>
              <a:endParaRPr/>
            </a:p>
          </p:txBody>
        </p:sp>
        <p:sp>
          <p:nvSpPr>
            <p:cNvPr id="17" name="Google Shape;216;p8">
              <a:extLst>
                <a:ext uri="{FF2B5EF4-FFF2-40B4-BE49-F238E27FC236}">
                  <a16:creationId xmlns:a16="http://schemas.microsoft.com/office/drawing/2014/main" id="{C64B93D9-4412-96F9-C819-D3B933AE88F5}"/>
                </a:ext>
              </a:extLst>
            </p:cNvPr>
            <p:cNvSpPr txBox="1"/>
            <p:nvPr/>
          </p:nvSpPr>
          <p:spPr>
            <a:xfrm>
              <a:off x="1747744" y="1030224"/>
              <a:ext cx="1354708" cy="261610"/>
            </a:xfrm>
            <a:prstGeom prst="rect">
              <a:avLst/>
            </a:prstGeom>
            <a:noFill/>
            <a:ln>
              <a:noFill/>
            </a:ln>
          </p:spPr>
          <p:txBody>
            <a:bodyPr spcFirstLastPara="1" wrap="square" lIns="91425" tIns="45700" rIns="91425" bIns="45700" anchor="t" anchorCtr="0">
              <a:spAutoFit/>
            </a:bodyPr>
            <a:lstStyle/>
            <a:p>
              <a:pPr algn="ctr">
                <a:spcBef>
                  <a:spcPts val="0"/>
                </a:spcBef>
                <a:spcAft>
                  <a:spcPts val="0"/>
                </a:spcAft>
              </a:pPr>
              <a:r>
                <a:rPr lang="en-US" sz="1100" b="1">
                  <a:solidFill>
                    <a:srgbClr val="004F86"/>
                  </a:solidFill>
                  <a:latin typeface="Century Gothic"/>
                  <a:ea typeface="Century Gothic"/>
                  <a:cs typeface="Century Gothic"/>
                  <a:sym typeface="Century Gothic"/>
                </a:rPr>
                <a:t>Bond-like</a:t>
              </a:r>
              <a:endParaRPr/>
            </a:p>
          </p:txBody>
        </p:sp>
        <p:sp>
          <p:nvSpPr>
            <p:cNvPr id="19" name="Google Shape;217;p8">
              <a:extLst>
                <a:ext uri="{FF2B5EF4-FFF2-40B4-BE49-F238E27FC236}">
                  <a16:creationId xmlns:a16="http://schemas.microsoft.com/office/drawing/2014/main" id="{621DD81F-D811-93D0-B10C-BD461A8A039B}"/>
                </a:ext>
              </a:extLst>
            </p:cNvPr>
            <p:cNvSpPr txBox="1"/>
            <p:nvPr/>
          </p:nvSpPr>
          <p:spPr>
            <a:xfrm>
              <a:off x="3062159" y="1030224"/>
              <a:ext cx="2836125" cy="261610"/>
            </a:xfrm>
            <a:prstGeom prst="rect">
              <a:avLst/>
            </a:prstGeom>
            <a:noFill/>
            <a:ln>
              <a:noFill/>
            </a:ln>
          </p:spPr>
          <p:txBody>
            <a:bodyPr spcFirstLastPara="1" wrap="square" lIns="91425" tIns="45700" rIns="91425" bIns="45700" anchor="t" anchorCtr="0">
              <a:spAutoFit/>
            </a:bodyPr>
            <a:lstStyle/>
            <a:p>
              <a:pPr algn="ctr">
                <a:spcBef>
                  <a:spcPts val="0"/>
                </a:spcBef>
                <a:spcAft>
                  <a:spcPts val="0"/>
                </a:spcAft>
              </a:pPr>
              <a:r>
                <a:rPr lang="en-US" sz="1100" b="1">
                  <a:solidFill>
                    <a:srgbClr val="004F86"/>
                  </a:solidFill>
                  <a:latin typeface="Century Gothic"/>
                  <a:ea typeface="Century Gothic"/>
                  <a:cs typeface="Century Gothic"/>
                  <a:sym typeface="Century Gothic"/>
                </a:rPr>
                <a:t>Balanced</a:t>
              </a:r>
              <a:endParaRPr/>
            </a:p>
          </p:txBody>
        </p:sp>
        <p:sp>
          <p:nvSpPr>
            <p:cNvPr id="20" name="Google Shape;218;p8">
              <a:extLst>
                <a:ext uri="{FF2B5EF4-FFF2-40B4-BE49-F238E27FC236}">
                  <a16:creationId xmlns:a16="http://schemas.microsoft.com/office/drawing/2014/main" id="{B134A887-5451-3133-5ED2-437240DC9632}"/>
                </a:ext>
              </a:extLst>
            </p:cNvPr>
            <p:cNvSpPr txBox="1"/>
            <p:nvPr/>
          </p:nvSpPr>
          <p:spPr>
            <a:xfrm>
              <a:off x="5898283" y="1030224"/>
              <a:ext cx="2687821" cy="261610"/>
            </a:xfrm>
            <a:prstGeom prst="rect">
              <a:avLst/>
            </a:prstGeom>
            <a:noFill/>
            <a:ln>
              <a:noFill/>
            </a:ln>
          </p:spPr>
          <p:txBody>
            <a:bodyPr spcFirstLastPara="1" wrap="square" lIns="91425" tIns="45700" rIns="91425" bIns="45700" anchor="t" anchorCtr="0">
              <a:spAutoFit/>
            </a:bodyPr>
            <a:lstStyle/>
            <a:p>
              <a:pPr algn="ctr">
                <a:spcBef>
                  <a:spcPts val="0"/>
                </a:spcBef>
                <a:spcAft>
                  <a:spcPts val="0"/>
                </a:spcAft>
              </a:pPr>
              <a:r>
                <a:rPr lang="en-US" sz="1100" b="1">
                  <a:solidFill>
                    <a:srgbClr val="004F86"/>
                  </a:solidFill>
                  <a:latin typeface="Century Gothic"/>
                  <a:ea typeface="Century Gothic"/>
                  <a:cs typeface="Century Gothic"/>
                  <a:sym typeface="Century Gothic"/>
                </a:rPr>
                <a:t>Equity-like</a:t>
              </a:r>
              <a:endParaRPr/>
            </a:p>
          </p:txBody>
        </p:sp>
        <p:sp>
          <p:nvSpPr>
            <p:cNvPr id="21" name="Google Shape;219;p8">
              <a:extLst>
                <a:ext uri="{FF2B5EF4-FFF2-40B4-BE49-F238E27FC236}">
                  <a16:creationId xmlns:a16="http://schemas.microsoft.com/office/drawing/2014/main" id="{4DA79B33-9A72-1B22-06FC-91F09FDDFB9C}"/>
                </a:ext>
              </a:extLst>
            </p:cNvPr>
            <p:cNvSpPr txBox="1"/>
            <p:nvPr/>
          </p:nvSpPr>
          <p:spPr>
            <a:xfrm>
              <a:off x="2183906" y="3008336"/>
              <a:ext cx="1643634" cy="246221"/>
            </a:xfrm>
            <a:prstGeom prst="rect">
              <a:avLst/>
            </a:prstGeom>
            <a:noFill/>
            <a:ln>
              <a:noFill/>
            </a:ln>
          </p:spPr>
          <p:txBody>
            <a:bodyPr spcFirstLastPara="1" wrap="square" lIns="91425" tIns="45700" rIns="91425" bIns="45700" anchor="t" anchorCtr="0">
              <a:spAutoFit/>
            </a:bodyPr>
            <a:lstStyle/>
            <a:p>
              <a:pPr>
                <a:spcBef>
                  <a:spcPts val="0"/>
                </a:spcBef>
                <a:spcAft>
                  <a:spcPts val="0"/>
                </a:spcAft>
              </a:pPr>
              <a:r>
                <a:rPr lang="en-US" sz="1000" b="1">
                  <a:solidFill>
                    <a:srgbClr val="3477B2"/>
                  </a:solidFill>
                  <a:latin typeface="Century Gothic"/>
                  <a:ea typeface="Century Gothic"/>
                  <a:cs typeface="Century Gothic"/>
                  <a:sym typeface="Century Gothic"/>
                </a:rPr>
                <a:t>Conversion Premium</a:t>
              </a:r>
              <a:endParaRPr/>
            </a:p>
          </p:txBody>
        </p:sp>
        <p:cxnSp>
          <p:nvCxnSpPr>
            <p:cNvPr id="22" name="Google Shape;220;p8">
              <a:extLst>
                <a:ext uri="{FF2B5EF4-FFF2-40B4-BE49-F238E27FC236}">
                  <a16:creationId xmlns:a16="http://schemas.microsoft.com/office/drawing/2014/main" id="{866DA018-DE4A-99F6-8FE3-836D8A62EDD9}"/>
                </a:ext>
              </a:extLst>
            </p:cNvPr>
            <p:cNvCxnSpPr/>
            <p:nvPr/>
          </p:nvCxnSpPr>
          <p:spPr>
            <a:xfrm>
              <a:off x="3615792" y="2817373"/>
              <a:ext cx="0" cy="573723"/>
            </a:xfrm>
            <a:prstGeom prst="straightConnector1">
              <a:avLst/>
            </a:prstGeom>
            <a:noFill/>
            <a:ln w="9525" cap="flat" cmpd="sng">
              <a:solidFill>
                <a:srgbClr val="3477B2"/>
              </a:solidFill>
              <a:prstDash val="solid"/>
              <a:miter lim="800000"/>
              <a:headEnd type="triangle" w="med" len="med"/>
              <a:tailEnd type="triangle" w="med" len="med"/>
            </a:ln>
          </p:spPr>
        </p:cxnSp>
        <p:cxnSp>
          <p:nvCxnSpPr>
            <p:cNvPr id="23" name="Google Shape;221;p8">
              <a:extLst>
                <a:ext uri="{FF2B5EF4-FFF2-40B4-BE49-F238E27FC236}">
                  <a16:creationId xmlns:a16="http://schemas.microsoft.com/office/drawing/2014/main" id="{F974ACA9-E0E7-2CA1-F92B-CFBB356EF6D5}"/>
                </a:ext>
              </a:extLst>
            </p:cNvPr>
            <p:cNvCxnSpPr/>
            <p:nvPr/>
          </p:nvCxnSpPr>
          <p:spPr>
            <a:xfrm>
              <a:off x="5303451" y="2454409"/>
              <a:ext cx="0" cy="459773"/>
            </a:xfrm>
            <a:prstGeom prst="straightConnector1">
              <a:avLst/>
            </a:prstGeom>
            <a:noFill/>
            <a:ln w="9525" cap="flat" cmpd="sng">
              <a:solidFill>
                <a:srgbClr val="6D6E71"/>
              </a:solidFill>
              <a:prstDash val="solid"/>
              <a:miter lim="800000"/>
              <a:headEnd type="triangle" w="med" len="med"/>
              <a:tailEnd type="triangle" w="med" len="med"/>
            </a:ln>
          </p:spPr>
        </p:cxnSp>
        <p:sp>
          <p:nvSpPr>
            <p:cNvPr id="24" name="Google Shape;222;p8">
              <a:extLst>
                <a:ext uri="{FF2B5EF4-FFF2-40B4-BE49-F238E27FC236}">
                  <a16:creationId xmlns:a16="http://schemas.microsoft.com/office/drawing/2014/main" id="{2ABB5F2A-C518-0E35-6E2E-F15FE3A5C9C1}"/>
                </a:ext>
              </a:extLst>
            </p:cNvPr>
            <p:cNvSpPr txBox="1"/>
            <p:nvPr/>
          </p:nvSpPr>
          <p:spPr>
            <a:xfrm>
              <a:off x="5303450" y="2651614"/>
              <a:ext cx="1924728" cy="246221"/>
            </a:xfrm>
            <a:prstGeom prst="rect">
              <a:avLst/>
            </a:prstGeom>
            <a:noFill/>
            <a:ln>
              <a:noFill/>
            </a:ln>
          </p:spPr>
          <p:txBody>
            <a:bodyPr spcFirstLastPara="1" wrap="square" lIns="91425" tIns="45700" rIns="91425" bIns="45700" anchor="t" anchorCtr="0">
              <a:spAutoFit/>
            </a:bodyPr>
            <a:lstStyle/>
            <a:p>
              <a:pPr>
                <a:spcBef>
                  <a:spcPts val="0"/>
                </a:spcBef>
                <a:spcAft>
                  <a:spcPts val="0"/>
                </a:spcAft>
              </a:pPr>
              <a:r>
                <a:rPr lang="en-US" sz="1000" b="1">
                  <a:solidFill>
                    <a:srgbClr val="6D6E71"/>
                  </a:solidFill>
                  <a:latin typeface="Century Gothic"/>
                  <a:ea typeface="Century Gothic"/>
                  <a:cs typeface="Century Gothic"/>
                  <a:sym typeface="Century Gothic"/>
                </a:rPr>
                <a:t>Investment Premium</a:t>
              </a:r>
              <a:endParaRPr/>
            </a:p>
          </p:txBody>
        </p:sp>
        <p:sp>
          <p:nvSpPr>
            <p:cNvPr id="25" name="Google Shape;223;p8">
              <a:extLst>
                <a:ext uri="{FF2B5EF4-FFF2-40B4-BE49-F238E27FC236}">
                  <a16:creationId xmlns:a16="http://schemas.microsoft.com/office/drawing/2014/main" id="{0C13A8BD-FEA0-B7A2-E47C-88E20C93AFF1}"/>
                </a:ext>
              </a:extLst>
            </p:cNvPr>
            <p:cNvSpPr txBox="1"/>
            <p:nvPr/>
          </p:nvSpPr>
          <p:spPr>
            <a:xfrm>
              <a:off x="7100042" y="2041067"/>
              <a:ext cx="1050055" cy="246181"/>
            </a:xfrm>
            <a:prstGeom prst="rect">
              <a:avLst/>
            </a:prstGeom>
            <a:noFill/>
            <a:ln>
              <a:noFill/>
            </a:ln>
          </p:spPr>
          <p:txBody>
            <a:bodyPr spcFirstLastPara="1" wrap="square" lIns="91425" tIns="45700" rIns="91425" bIns="45700" anchor="t" anchorCtr="0">
              <a:spAutoFit/>
            </a:bodyPr>
            <a:lstStyle/>
            <a:p>
              <a:pPr>
                <a:spcBef>
                  <a:spcPts val="0"/>
                </a:spcBef>
                <a:spcAft>
                  <a:spcPts val="0"/>
                </a:spcAft>
              </a:pPr>
              <a:r>
                <a:rPr lang="en-US" sz="1000" b="1">
                  <a:solidFill>
                    <a:schemeClr val="dk1"/>
                  </a:solidFill>
                  <a:latin typeface="Century Gothic"/>
                  <a:ea typeface="Century Gothic"/>
                  <a:cs typeface="Century Gothic"/>
                  <a:sym typeface="Century Gothic"/>
                </a:rPr>
                <a:t>Parity</a:t>
              </a:r>
              <a:endParaRPr/>
            </a:p>
          </p:txBody>
        </p:sp>
        <p:sp>
          <p:nvSpPr>
            <p:cNvPr id="26" name="Google Shape;224;p8">
              <a:extLst>
                <a:ext uri="{FF2B5EF4-FFF2-40B4-BE49-F238E27FC236}">
                  <a16:creationId xmlns:a16="http://schemas.microsoft.com/office/drawing/2014/main" id="{6315884A-5023-A6BA-2730-7E8ED595354A}"/>
                </a:ext>
              </a:extLst>
            </p:cNvPr>
            <p:cNvSpPr txBox="1"/>
            <p:nvPr/>
          </p:nvSpPr>
          <p:spPr>
            <a:xfrm>
              <a:off x="6233444" y="2933794"/>
              <a:ext cx="1677030" cy="246181"/>
            </a:xfrm>
            <a:prstGeom prst="rect">
              <a:avLst/>
            </a:prstGeom>
            <a:noFill/>
            <a:ln>
              <a:noFill/>
            </a:ln>
          </p:spPr>
          <p:txBody>
            <a:bodyPr spcFirstLastPara="1" wrap="square" lIns="91425" tIns="45700" rIns="91425" bIns="45700" anchor="t" anchorCtr="0">
              <a:spAutoFit/>
            </a:bodyPr>
            <a:lstStyle/>
            <a:p>
              <a:pPr>
                <a:spcBef>
                  <a:spcPts val="0"/>
                </a:spcBef>
                <a:spcAft>
                  <a:spcPts val="0"/>
                </a:spcAft>
              </a:pPr>
              <a:r>
                <a:rPr lang="en-US" sz="1000" b="1">
                  <a:solidFill>
                    <a:schemeClr val="dk1"/>
                  </a:solidFill>
                  <a:latin typeface="Century Gothic"/>
                  <a:ea typeface="Century Gothic"/>
                  <a:cs typeface="Century Gothic"/>
                  <a:sym typeface="Century Gothic"/>
                </a:rPr>
                <a:t>Bond Floor</a:t>
              </a:r>
              <a:endParaRPr/>
            </a:p>
          </p:txBody>
        </p:sp>
        <p:sp>
          <p:nvSpPr>
            <p:cNvPr id="27" name="Google Shape;225;p8">
              <a:extLst>
                <a:ext uri="{FF2B5EF4-FFF2-40B4-BE49-F238E27FC236}">
                  <a16:creationId xmlns:a16="http://schemas.microsoft.com/office/drawing/2014/main" id="{26D0AD2B-0010-8DF0-98BF-C0B274082C47}"/>
                </a:ext>
              </a:extLst>
            </p:cNvPr>
            <p:cNvSpPr txBox="1"/>
            <p:nvPr/>
          </p:nvSpPr>
          <p:spPr>
            <a:xfrm>
              <a:off x="798819" y="4455279"/>
              <a:ext cx="1677030" cy="246181"/>
            </a:xfrm>
            <a:prstGeom prst="rect">
              <a:avLst/>
            </a:prstGeom>
            <a:noFill/>
            <a:ln>
              <a:noFill/>
            </a:ln>
          </p:spPr>
          <p:txBody>
            <a:bodyPr spcFirstLastPara="1" wrap="square" lIns="91425" tIns="45700" rIns="91425" bIns="45700" anchor="t" anchorCtr="0">
              <a:spAutoFit/>
            </a:bodyPr>
            <a:lstStyle/>
            <a:p>
              <a:pPr>
                <a:spcBef>
                  <a:spcPts val="0"/>
                </a:spcBef>
                <a:spcAft>
                  <a:spcPts val="0"/>
                </a:spcAft>
              </a:pPr>
              <a:r>
                <a:rPr lang="en-US" sz="1000" b="1">
                  <a:solidFill>
                    <a:schemeClr val="dk1"/>
                  </a:solidFill>
                  <a:latin typeface="Century Gothic"/>
                  <a:ea typeface="Century Gothic"/>
                  <a:cs typeface="Century Gothic"/>
                  <a:sym typeface="Century Gothic"/>
                </a:rPr>
                <a:t>Share Price</a:t>
              </a:r>
              <a:endParaRPr/>
            </a:p>
          </p:txBody>
        </p:sp>
        <p:sp>
          <p:nvSpPr>
            <p:cNvPr id="28" name="Google Shape;226;p8">
              <a:extLst>
                <a:ext uri="{FF2B5EF4-FFF2-40B4-BE49-F238E27FC236}">
                  <a16:creationId xmlns:a16="http://schemas.microsoft.com/office/drawing/2014/main" id="{2EED2437-355F-4569-88D1-56AC08AEDD64}"/>
                </a:ext>
              </a:extLst>
            </p:cNvPr>
            <p:cNvSpPr txBox="1"/>
            <p:nvPr/>
          </p:nvSpPr>
          <p:spPr>
            <a:xfrm rot="-5400000">
              <a:off x="-530518" y="3120530"/>
              <a:ext cx="2423275" cy="246221"/>
            </a:xfrm>
            <a:prstGeom prst="rect">
              <a:avLst/>
            </a:prstGeom>
            <a:noFill/>
            <a:ln>
              <a:noFill/>
            </a:ln>
          </p:spPr>
          <p:txBody>
            <a:bodyPr spcFirstLastPara="1" wrap="square" lIns="91425" tIns="45700" rIns="91425" bIns="45700" anchor="t" anchorCtr="0">
              <a:spAutoFit/>
            </a:bodyPr>
            <a:lstStyle/>
            <a:p>
              <a:pPr>
                <a:spcBef>
                  <a:spcPts val="0"/>
                </a:spcBef>
                <a:spcAft>
                  <a:spcPts val="0"/>
                </a:spcAft>
              </a:pPr>
              <a:r>
                <a:rPr lang="en-US" sz="1000" b="1">
                  <a:solidFill>
                    <a:schemeClr val="dk1"/>
                  </a:solidFill>
                  <a:latin typeface="Century Gothic"/>
                  <a:ea typeface="Century Gothic"/>
                  <a:cs typeface="Century Gothic"/>
                  <a:sym typeface="Century Gothic"/>
                </a:rPr>
                <a:t>Convertible Bond Price</a:t>
              </a:r>
              <a:endParaRPr/>
            </a:p>
          </p:txBody>
        </p:sp>
        <p:sp>
          <p:nvSpPr>
            <p:cNvPr id="29" name="Google Shape;227;p8">
              <a:extLst>
                <a:ext uri="{FF2B5EF4-FFF2-40B4-BE49-F238E27FC236}">
                  <a16:creationId xmlns:a16="http://schemas.microsoft.com/office/drawing/2014/main" id="{7175365A-BFA9-356B-43C6-BBF8C58BA481}"/>
                </a:ext>
              </a:extLst>
            </p:cNvPr>
            <p:cNvSpPr/>
            <p:nvPr/>
          </p:nvSpPr>
          <p:spPr>
            <a:xfrm>
              <a:off x="877543" y="2868002"/>
              <a:ext cx="7228947" cy="1518656"/>
            </a:xfrm>
            <a:custGeom>
              <a:avLst/>
              <a:gdLst/>
              <a:ahLst/>
              <a:cxnLst/>
              <a:rect l="l" t="t" r="r" b="b"/>
              <a:pathLst>
                <a:path w="4108477" h="1183907" extrusionOk="0">
                  <a:moveTo>
                    <a:pt x="0" y="1183907"/>
                  </a:moveTo>
                  <a:cubicBezTo>
                    <a:pt x="203735" y="778042"/>
                    <a:pt x="407470" y="372177"/>
                    <a:pt x="693019" y="182880"/>
                  </a:cubicBezTo>
                  <a:cubicBezTo>
                    <a:pt x="978568" y="-6417"/>
                    <a:pt x="1179095" y="77002"/>
                    <a:pt x="1713297" y="48126"/>
                  </a:cubicBezTo>
                  <a:cubicBezTo>
                    <a:pt x="2247499" y="19250"/>
                    <a:pt x="3898232" y="9625"/>
                    <a:pt x="3898232" y="9625"/>
                  </a:cubicBezTo>
                  <a:cubicBezTo>
                    <a:pt x="4262388" y="1604"/>
                    <a:pt x="4080310" y="802"/>
                    <a:pt x="3898232" y="0"/>
                  </a:cubicBezTo>
                </a:path>
              </a:pathLst>
            </a:custGeom>
            <a:noFill/>
            <a:ln w="12700" cap="flat" cmpd="sng">
              <a:solidFill>
                <a:schemeClr val="dk1"/>
              </a:solidFill>
              <a:prstDash val="dash"/>
              <a:miter lim="800000"/>
              <a:headEnd type="none" w="sm" len="sm"/>
              <a:tailEnd type="none" w="sm" len="sm"/>
            </a:ln>
          </p:spPr>
          <p:txBody>
            <a:bodyPr spcFirstLastPara="1" wrap="square" lIns="91425" tIns="45700" rIns="91425" bIns="45700" anchor="ctr" anchorCtr="0">
              <a:noAutofit/>
            </a:bodyPr>
            <a:lstStyle/>
            <a:p>
              <a:pPr algn="ctr">
                <a:spcBef>
                  <a:spcPts val="0"/>
                </a:spcBef>
                <a:spcAft>
                  <a:spcPts val="0"/>
                </a:spcAft>
              </a:pPr>
              <a:endParaRPr>
                <a:solidFill>
                  <a:schemeClr val="lt1"/>
                </a:solidFill>
                <a:latin typeface="Calibri"/>
                <a:ea typeface="Calibri"/>
                <a:cs typeface="Calibri"/>
                <a:sym typeface="Calibri"/>
              </a:endParaRPr>
            </a:p>
          </p:txBody>
        </p:sp>
        <p:sp>
          <p:nvSpPr>
            <p:cNvPr id="30" name="Google Shape;228;p8">
              <a:extLst>
                <a:ext uri="{FF2B5EF4-FFF2-40B4-BE49-F238E27FC236}">
                  <a16:creationId xmlns:a16="http://schemas.microsoft.com/office/drawing/2014/main" id="{2AF5EEC1-5F08-0A89-191F-17E7F0052338}"/>
                </a:ext>
              </a:extLst>
            </p:cNvPr>
            <p:cNvSpPr txBox="1"/>
            <p:nvPr/>
          </p:nvSpPr>
          <p:spPr>
            <a:xfrm>
              <a:off x="5879405" y="3170557"/>
              <a:ext cx="2836125" cy="1269538"/>
            </a:xfrm>
            <a:prstGeom prst="rect">
              <a:avLst/>
            </a:prstGeom>
            <a:noFill/>
            <a:ln>
              <a:noFill/>
            </a:ln>
          </p:spPr>
          <p:txBody>
            <a:bodyPr spcFirstLastPara="1" wrap="square" lIns="91425" tIns="45700" rIns="91425" bIns="45700" anchor="t" anchorCtr="0">
              <a:spAutoFit/>
            </a:bodyPr>
            <a:lstStyle/>
            <a:p>
              <a:pPr>
                <a:lnSpc>
                  <a:spcPct val="150000"/>
                </a:lnSpc>
                <a:spcBef>
                  <a:spcPts val="0"/>
                </a:spcBef>
                <a:spcAft>
                  <a:spcPts val="0"/>
                </a:spcAft>
              </a:pPr>
              <a:r>
                <a:rPr lang="en-US" sz="850" b="1" dirty="0">
                  <a:solidFill>
                    <a:schemeClr val="dk1"/>
                  </a:solidFill>
                  <a:latin typeface="Century Gothic"/>
                  <a:ea typeface="Century Gothic"/>
                  <a:cs typeface="Century Gothic"/>
                  <a:sym typeface="Century Gothic"/>
                </a:rPr>
                <a:t>In The Money </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The share price exceeds the strike price</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The value of the convertible bond is closed to Parity</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Delta approaches 1</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Premium = less than 20%</a:t>
              </a:r>
              <a:endParaRPr sz="850" dirty="0">
                <a:solidFill>
                  <a:schemeClr val="dk1"/>
                </a:solidFill>
                <a:latin typeface="Century Gothic"/>
                <a:ea typeface="Century Gothic"/>
                <a:cs typeface="Century Gothic"/>
                <a:sym typeface="Century Gothic"/>
              </a:endParaRPr>
            </a:p>
          </p:txBody>
        </p:sp>
        <p:sp>
          <p:nvSpPr>
            <p:cNvPr id="31" name="Google Shape;229;p8">
              <a:extLst>
                <a:ext uri="{FF2B5EF4-FFF2-40B4-BE49-F238E27FC236}">
                  <a16:creationId xmlns:a16="http://schemas.microsoft.com/office/drawing/2014/main" id="{EC0501A7-1A29-AB5A-CC4A-F8B02A1133BD}"/>
                </a:ext>
              </a:extLst>
            </p:cNvPr>
            <p:cNvSpPr txBox="1"/>
            <p:nvPr/>
          </p:nvSpPr>
          <p:spPr>
            <a:xfrm>
              <a:off x="808415" y="1279303"/>
              <a:ext cx="2480368" cy="1269538"/>
            </a:xfrm>
            <a:prstGeom prst="rect">
              <a:avLst/>
            </a:prstGeom>
            <a:noFill/>
            <a:ln>
              <a:noFill/>
            </a:ln>
          </p:spPr>
          <p:txBody>
            <a:bodyPr spcFirstLastPara="1" wrap="square" lIns="91425" tIns="45700" rIns="91425" bIns="45700" anchor="t" anchorCtr="0">
              <a:spAutoFit/>
            </a:bodyPr>
            <a:lstStyle/>
            <a:p>
              <a:pPr>
                <a:lnSpc>
                  <a:spcPct val="150000"/>
                </a:lnSpc>
                <a:spcBef>
                  <a:spcPts val="0"/>
                </a:spcBef>
                <a:spcAft>
                  <a:spcPts val="0"/>
                </a:spcAft>
              </a:pPr>
              <a:r>
                <a:rPr lang="en-US" sz="850" b="1" dirty="0">
                  <a:solidFill>
                    <a:schemeClr val="dk1"/>
                  </a:solidFill>
                  <a:latin typeface="Century Gothic"/>
                  <a:ea typeface="Century Gothic"/>
                  <a:cs typeface="Century Gothic"/>
                  <a:sym typeface="Century Gothic"/>
                </a:rPr>
                <a:t>Out of The Money</a:t>
              </a:r>
              <a:endParaRPr sz="850" b="1" dirty="0">
                <a:solidFill>
                  <a:schemeClr val="dk1"/>
                </a:solidFill>
                <a:latin typeface="Century Gothic"/>
                <a:ea typeface="Century Gothic"/>
                <a:cs typeface="Century Gothic"/>
                <a:sym typeface="Century Gothic"/>
              </a:endParaRPr>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 Share price trades low</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CB behaves similarly to a conventional corporate bond</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Delta approaches 0</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Premium = +70%</a:t>
              </a:r>
              <a:endParaRPr sz="850" dirty="0">
                <a:solidFill>
                  <a:schemeClr val="dk1"/>
                </a:solidFill>
                <a:latin typeface="Century Gothic"/>
                <a:ea typeface="Century Gothic"/>
                <a:cs typeface="Century Gothic"/>
                <a:sym typeface="Century Gothic"/>
              </a:endParaRPr>
            </a:p>
          </p:txBody>
        </p:sp>
        <p:sp>
          <p:nvSpPr>
            <p:cNvPr id="32" name="Google Shape;230;p8">
              <a:extLst>
                <a:ext uri="{FF2B5EF4-FFF2-40B4-BE49-F238E27FC236}">
                  <a16:creationId xmlns:a16="http://schemas.microsoft.com/office/drawing/2014/main" id="{22DFDAFD-DE49-403D-DE0C-A479FF2AE7A3}"/>
                </a:ext>
              </a:extLst>
            </p:cNvPr>
            <p:cNvSpPr txBox="1"/>
            <p:nvPr/>
          </p:nvSpPr>
          <p:spPr>
            <a:xfrm>
              <a:off x="3062159" y="1279303"/>
              <a:ext cx="2836125" cy="1465745"/>
            </a:xfrm>
            <a:prstGeom prst="rect">
              <a:avLst/>
            </a:prstGeom>
            <a:noFill/>
            <a:ln>
              <a:noFill/>
            </a:ln>
          </p:spPr>
          <p:txBody>
            <a:bodyPr spcFirstLastPara="1" wrap="square" lIns="91425" tIns="45700" rIns="91425" bIns="45700" anchor="t" anchorCtr="0">
              <a:spAutoFit/>
            </a:bodyPr>
            <a:lstStyle/>
            <a:p>
              <a:pPr>
                <a:lnSpc>
                  <a:spcPct val="150000"/>
                </a:lnSpc>
                <a:spcBef>
                  <a:spcPts val="0"/>
                </a:spcBef>
                <a:spcAft>
                  <a:spcPts val="0"/>
                </a:spcAft>
              </a:pPr>
              <a:r>
                <a:rPr lang="en-US" sz="850" b="1" dirty="0">
                  <a:solidFill>
                    <a:schemeClr val="dk1"/>
                  </a:solidFill>
                  <a:latin typeface="Century Gothic"/>
                  <a:ea typeface="Century Gothic"/>
                  <a:cs typeface="Century Gothic"/>
                  <a:sym typeface="Century Gothic"/>
                </a:rPr>
                <a:t>At The Money</a:t>
              </a:r>
              <a:endParaRPr sz="850" b="1" dirty="0">
                <a:solidFill>
                  <a:schemeClr val="dk1"/>
                </a:solidFill>
                <a:latin typeface="Century Gothic"/>
                <a:ea typeface="Century Gothic"/>
                <a:cs typeface="Century Gothic"/>
                <a:sym typeface="Century Gothic"/>
              </a:endParaRPr>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Share price trades close to the conversion price</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Value of CB is more sensitive to a rise in share price than to an equivalent drop in share price</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Payoff is more attractive</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Delta between 0.4 and 0.6</a:t>
              </a:r>
              <a:endParaRPr sz="850" dirty="0"/>
            </a:p>
            <a:p>
              <a:pPr marL="68400" indent="-68400">
                <a:lnSpc>
                  <a:spcPct val="150000"/>
                </a:lnSpc>
                <a:spcBef>
                  <a:spcPts val="0"/>
                </a:spcBef>
                <a:spcAft>
                  <a:spcPts val="0"/>
                </a:spcAft>
                <a:buClr>
                  <a:schemeClr val="dk1"/>
                </a:buClr>
                <a:buSzPts val="800"/>
                <a:buFont typeface="Arial"/>
                <a:buChar char="•"/>
              </a:pPr>
              <a:r>
                <a:rPr lang="en-US" sz="850" dirty="0">
                  <a:solidFill>
                    <a:schemeClr val="dk1"/>
                  </a:solidFill>
                  <a:latin typeface="Century Gothic"/>
                  <a:ea typeface="Century Gothic"/>
                  <a:cs typeface="Century Gothic"/>
                  <a:sym typeface="Century Gothic"/>
                </a:rPr>
                <a:t>Premium = 30% to 50%</a:t>
              </a:r>
              <a:endParaRPr sz="850" dirty="0">
                <a:solidFill>
                  <a:schemeClr val="dk1"/>
                </a:solidFill>
                <a:latin typeface="Century Gothic"/>
                <a:ea typeface="Century Gothic"/>
                <a:cs typeface="Century Gothic"/>
                <a:sym typeface="Century Gothic"/>
              </a:endParaRPr>
            </a:p>
          </p:txBody>
        </p:sp>
      </p:grpSp>
    </p:spTree>
    <p:extLst>
      <p:ext uri="{BB962C8B-B14F-4D97-AF65-F5344CB8AC3E}">
        <p14:creationId xmlns:p14="http://schemas.microsoft.com/office/powerpoint/2010/main" val="35810859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2C701D0-A164-DD5E-188F-0BEC7630EC90}"/>
              </a:ext>
            </a:extLst>
          </p:cNvPr>
          <p:cNvSpPr>
            <a:spLocks noGrp="1"/>
          </p:cNvSpPr>
          <p:nvPr>
            <p:ph type="body" sz="quarter" idx="32"/>
          </p:nvPr>
        </p:nvSpPr>
        <p:spPr/>
        <p:txBody>
          <a:bodyPr/>
          <a:lstStyle/>
          <a:p>
            <a:r>
              <a:rPr lang="en-GB" dirty="0"/>
              <a:t>… forecasting is hard</a:t>
            </a:r>
            <a:endParaRPr lang="en-US" dirty="0"/>
          </a:p>
        </p:txBody>
      </p:sp>
      <p:sp>
        <p:nvSpPr>
          <p:cNvPr id="5" name="Slide Number Placeholder 4">
            <a:extLst>
              <a:ext uri="{FF2B5EF4-FFF2-40B4-BE49-F238E27FC236}">
                <a16:creationId xmlns:a16="http://schemas.microsoft.com/office/drawing/2014/main" id="{FB23B9A2-8E8D-538B-5D66-00FD4D3A53BD}"/>
              </a:ext>
            </a:extLst>
          </p:cNvPr>
          <p:cNvSpPr>
            <a:spLocks noGrp="1"/>
          </p:cNvSpPr>
          <p:nvPr>
            <p:ph type="sldNum" sz="quarter" idx="4"/>
          </p:nvPr>
        </p:nvSpPr>
        <p:spPr/>
        <p:txBody>
          <a:bodyPr/>
          <a:lstStyle/>
          <a:p>
            <a:pPr defTabSz="685983" eaLnBrk="1" fontAlgn="auto" hangingPunct="1">
              <a:spcBef>
                <a:spcPts val="0"/>
              </a:spcBef>
              <a:spcAft>
                <a:spcPts val="0"/>
              </a:spcAft>
            </a:pPr>
            <a:fld id="{8DEE4CCE-E124-4EEF-808B-DF88997C2318}" type="slidenum">
              <a:rPr lang="en-US">
                <a:solidFill>
                  <a:srgbClr val="000000"/>
                </a:solidFill>
                <a:ea typeface="+mn-ea"/>
              </a:rPr>
              <a:pPr defTabSz="685983" eaLnBrk="1" fontAlgn="auto" hangingPunct="1">
                <a:spcBef>
                  <a:spcPts val="0"/>
                </a:spcBef>
                <a:spcAft>
                  <a:spcPts val="0"/>
                </a:spcAft>
              </a:pPr>
              <a:t>21</a:t>
            </a:fld>
            <a:endParaRPr lang="en-US" dirty="0">
              <a:solidFill>
                <a:srgbClr val="000000"/>
              </a:solidFill>
              <a:ea typeface="+mn-ea"/>
            </a:endParaRPr>
          </a:p>
        </p:txBody>
      </p:sp>
      <p:sp>
        <p:nvSpPr>
          <p:cNvPr id="9" name="Text Placeholder 1">
            <a:extLst>
              <a:ext uri="{FF2B5EF4-FFF2-40B4-BE49-F238E27FC236}">
                <a16:creationId xmlns:a16="http://schemas.microsoft.com/office/drawing/2014/main" id="{90F1DB4B-6FAF-FE0D-F0F0-942B0B547B36}"/>
              </a:ext>
            </a:extLst>
          </p:cNvPr>
          <p:cNvSpPr>
            <a:spLocks noGrp="1"/>
          </p:cNvSpPr>
          <p:nvPr>
            <p:ph type="body" sz="quarter" idx="10"/>
          </p:nvPr>
        </p:nvSpPr>
        <p:spPr>
          <a:xfrm>
            <a:off x="226854" y="2039154"/>
            <a:ext cx="4002246" cy="3480955"/>
          </a:xfrm>
        </p:spPr>
        <p:txBody>
          <a:bodyPr/>
          <a:lstStyle/>
          <a:p>
            <a:r>
              <a:rPr lang="en-US" b="0" noProof="0" dirty="0"/>
              <a:t>“The Committee reiterated its view that the economy seemed likely to continue to expand at a moderate pace over coming quarters, supported by </a:t>
            </a:r>
            <a:r>
              <a:rPr lang="en-US" u="sng" noProof="0" dirty="0"/>
              <a:t>solid growth in employment and incomes</a:t>
            </a:r>
            <a:r>
              <a:rPr lang="en-US" b="0" noProof="0" dirty="0"/>
              <a:t> and a robust global economy. Readings on core inflation had improved modestly in recent months. However, </a:t>
            </a:r>
            <a:r>
              <a:rPr lang="en-US" u="sng" noProof="0" dirty="0"/>
              <a:t>a sustained moderation in inflation pressures had yet to be convincingly demonstrated</a:t>
            </a:r>
            <a:r>
              <a:rPr lang="en-US" b="0" noProof="0" dirty="0"/>
              <a:t>”</a:t>
            </a:r>
          </a:p>
          <a:p>
            <a:endParaRPr lang="en-US" b="0" noProof="0" dirty="0"/>
          </a:p>
          <a:p>
            <a:r>
              <a:rPr lang="en-US" b="0" dirty="0"/>
              <a:t>- FOMC minutes, September 2007</a:t>
            </a:r>
            <a:endParaRPr lang="en-US" b="0" noProof="0" dirty="0"/>
          </a:p>
        </p:txBody>
      </p:sp>
      <p:sp>
        <p:nvSpPr>
          <p:cNvPr id="7" name="Text Placeholder 6">
            <a:extLst>
              <a:ext uri="{FF2B5EF4-FFF2-40B4-BE49-F238E27FC236}">
                <a16:creationId xmlns:a16="http://schemas.microsoft.com/office/drawing/2014/main" id="{088C3B7C-5A62-3E24-F1C7-172401193EB7}"/>
              </a:ext>
            </a:extLst>
          </p:cNvPr>
          <p:cNvSpPr>
            <a:spLocks noGrp="1"/>
          </p:cNvSpPr>
          <p:nvPr>
            <p:ph type="body" sz="quarter" idx="26"/>
          </p:nvPr>
        </p:nvSpPr>
        <p:spPr>
          <a:xfrm>
            <a:off x="342990" y="5633158"/>
            <a:ext cx="8437776" cy="103875"/>
          </a:xfrm>
        </p:spPr>
        <p:txBody>
          <a:bodyPr/>
          <a:lstStyle/>
          <a:p>
            <a:r>
              <a:rPr lang="en-US" sz="675" b="1" dirty="0">
                <a:ea typeface="Calibri" panose="020F0502020204030204" pitchFamily="34" charset="0"/>
                <a:cs typeface="Times New Roman" panose="02020603050405020304" pitchFamily="18" charset="0"/>
              </a:rPr>
              <a:t>For illustrative and discussion purposes only. </a:t>
            </a:r>
            <a:endParaRPr lang="en-US" sz="675" dirty="0">
              <a:ea typeface="Calibri" panose="020F0502020204030204" pitchFamily="34" charset="0"/>
              <a:cs typeface="Times New Roman" panose="02020603050405020304" pitchFamily="18" charset="0"/>
            </a:endParaRPr>
          </a:p>
        </p:txBody>
      </p:sp>
      <p:pic>
        <p:nvPicPr>
          <p:cNvPr id="2050" name="Picture 2">
            <a:extLst>
              <a:ext uri="{FF2B5EF4-FFF2-40B4-BE49-F238E27FC236}">
                <a16:creationId xmlns:a16="http://schemas.microsoft.com/office/drawing/2014/main" id="{2291C544-42F2-5A37-A7DC-DC1D30C7F7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4783" y="1284548"/>
            <a:ext cx="3942128" cy="456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1902220"/>
      </p:ext>
    </p:extLst>
  </p:cSld>
  <p:clrMapOvr>
    <a:masterClrMapping/>
  </p:clrMapOvr>
</p:sld>
</file>

<file path=ppt/theme/theme1.xml><?xml version="1.0" encoding="utf-8"?>
<a:theme xmlns:a="http://schemas.openxmlformats.org/drawingml/2006/main" name="Invest4.3">
  <a:themeElements>
    <a:clrScheme name="Azimut Investments">
      <a:dk1>
        <a:sysClr val="windowText" lastClr="000000"/>
      </a:dk1>
      <a:lt1>
        <a:sysClr val="window" lastClr="FFFFFF"/>
      </a:lt1>
      <a:dk2>
        <a:srgbClr val="A6BECE"/>
      </a:dk2>
      <a:lt2>
        <a:srgbClr val="E7E6E6"/>
      </a:lt2>
      <a:accent1>
        <a:srgbClr val="183862"/>
      </a:accent1>
      <a:accent2>
        <a:srgbClr val="075394"/>
      </a:accent2>
      <a:accent3>
        <a:srgbClr val="58ABE0"/>
      </a:accent3>
      <a:accent4>
        <a:srgbClr val="A5A5A5"/>
      </a:accent4>
      <a:accent5>
        <a:srgbClr val="014751"/>
      </a:accent5>
      <a:accent6>
        <a:srgbClr val="35A18B"/>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nvest4.3" id="{0B9CFC63-D620-423D-A1D4-58F501236969}" vid="{30EF9509-92C1-40D9-933B-87B947207613}"/>
    </a:ext>
  </a:extLst>
</a:theme>
</file>

<file path=ppt/theme/theme2.xml><?xml version="1.0" encoding="utf-8"?>
<a:theme xmlns:a="http://schemas.openxmlformats.org/drawingml/2006/main" name="FT 16x9 Corporate Template">
  <a:themeElements>
    <a:clrScheme name="FT Color Palette">
      <a:dk1>
        <a:srgbClr val="000000"/>
      </a:dk1>
      <a:lt1>
        <a:srgbClr val="FFFFFF"/>
      </a:lt1>
      <a:dk2>
        <a:srgbClr val="E1F7F7"/>
      </a:dk2>
      <a:lt2>
        <a:srgbClr val="FFFFFF"/>
      </a:lt2>
      <a:accent1>
        <a:srgbClr val="3769FF"/>
      </a:accent1>
      <a:accent2>
        <a:srgbClr val="00BFB3"/>
      </a:accent2>
      <a:accent3>
        <a:srgbClr val="FF6035"/>
      </a:accent3>
      <a:accent4>
        <a:srgbClr val="6730E3"/>
      </a:accent4>
      <a:accent5>
        <a:srgbClr val="BFBFBF"/>
      </a:accent5>
      <a:accent6>
        <a:srgbClr val="C042EA"/>
      </a:accent6>
      <a:hlink>
        <a:srgbClr val="3769FF"/>
      </a:hlink>
      <a:folHlink>
        <a:srgbClr val="212121"/>
      </a:folHlink>
    </a:clrScheme>
    <a:fontScheme name="FTI Fon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769FF"/>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FT SKY BLUE">
      <a:srgbClr val="3769FF"/>
    </a:custClr>
    <a:custClr name="FT TEAL">
      <a:srgbClr val="00BFB3"/>
    </a:custClr>
    <a:custClr name="FT ORANGE3">
      <a:srgbClr val="FF6035"/>
    </a:custClr>
    <a:custClr name="FT PURPLE">
      <a:srgbClr val="6730E3"/>
    </a:custClr>
    <a:custClr name="FT GRAY2">
      <a:srgbClr val="BFBFBF"/>
    </a:custClr>
    <a:custClr name="FT FUCHSIA">
      <a:srgbClr val="C042EA"/>
    </a:custClr>
    <a:custClr name="BLANK">
      <a:srgbClr val="FFFFFF"/>
    </a:custClr>
    <a:custClr name="BLANK">
      <a:srgbClr val="FFFFFF"/>
    </a:custClr>
    <a:custClr name="BLANK">
      <a:srgbClr val="FFFFFF"/>
    </a:custClr>
    <a:custClr name="BLANK">
      <a:srgbClr val="FFFFFF"/>
    </a:custClr>
    <a:custClr name="FT SKY BLUE">
      <a:srgbClr val="3769FF"/>
    </a:custClr>
    <a:custClr name="FT TEAL2">
      <a:srgbClr val="72DBD5"/>
    </a:custClr>
    <a:custClr name="FT SKY BLUE2">
      <a:srgbClr val="91B9FF"/>
    </a:custClr>
    <a:custClr name="BENCHMARK GRAY">
      <a:srgbClr val="D9D9D9"/>
    </a:custClr>
    <a:custClr name="FT GRAY2">
      <a:srgbClr val="BFBFBF"/>
    </a:custClr>
    <a:custClr name="FT GRAY3">
      <a:srgbClr val="8C8C8C"/>
    </a:custClr>
    <a:custClr name="BLANK">
      <a:srgbClr val="FFFFFF"/>
    </a:custClr>
    <a:custClr name="BLANK">
      <a:srgbClr val="FFFFFF"/>
    </a:custClr>
    <a:custClr name="BLANK">
      <a:srgbClr val="FFFFFF"/>
    </a:custClr>
    <a:custClr name="BLANK">
      <a:srgbClr val="FFFFFF"/>
    </a:custClr>
    <a:custClr name="FT SKY BLUE">
      <a:srgbClr val="3769FF"/>
    </a:custClr>
    <a:custClr name="FT PURPLE">
      <a:srgbClr val="6730E3"/>
    </a:custClr>
    <a:custClr name="FT TEAL3">
      <a:srgbClr val="00A096"/>
    </a:custClr>
    <a:custClr name="FT TEAL1">
      <a:srgbClr val="E1F7F7"/>
    </a:custClr>
    <a:custClr name="FT GRAY4">
      <a:srgbClr val="595959"/>
    </a:custClr>
    <a:custClr name="FT GRAY1">
      <a:srgbClr val="E6E6E6"/>
    </a:custClr>
    <a:custClr name="FT SKY BLUE1">
      <a:srgbClr val="DDEAFF"/>
    </a:custClr>
    <a:custClr name="BLANK">
      <a:srgbClr val="FFFFFF"/>
    </a:custClr>
    <a:custClr name="BLANK">
      <a:srgbClr val="FFFFFF"/>
    </a:custClr>
    <a:custClr name="BLANK">
      <a:srgbClr val="FFFFFF"/>
    </a:custClr>
  </a:custClrLst>
  <a:extLst>
    <a:ext uri="{05A4C25C-085E-4340-85A3-A5531E510DB2}">
      <thm15:themeFamily xmlns:thm15="http://schemas.microsoft.com/office/thememl/2012/main" name="Presentation3" id="{43F6DF50-030B-421D-977E-E252CF2EDBA6}" vid="{A49561E6-EDB7-4475-A809-4053F6F654E0}"/>
    </a:ext>
  </a:extLst>
</a:theme>
</file>

<file path=ppt/theme/theme3.xml><?xml version="1.0" encoding="utf-8"?>
<a:theme xmlns:a="http://schemas.openxmlformats.org/drawingml/2006/main" name="PW_Leon_MFO_Theme_New">
  <a:themeElements>
    <a:clrScheme name="Leon Colours (Цвета ЛЕОН)">
      <a:dk1>
        <a:srgbClr val="282928"/>
      </a:dk1>
      <a:lt1>
        <a:srgbClr val="FFFFFF"/>
      </a:lt1>
      <a:dk2>
        <a:srgbClr val="282928"/>
      </a:dk2>
      <a:lt2>
        <a:srgbClr val="FFFFFF"/>
      </a:lt2>
      <a:accent1>
        <a:srgbClr val="FDEADB"/>
      </a:accent1>
      <a:accent2>
        <a:srgbClr val="AF3927"/>
      </a:accent2>
      <a:accent3>
        <a:srgbClr val="F47A20"/>
      </a:accent3>
      <a:accent4>
        <a:srgbClr val="DCB487"/>
      </a:accent4>
      <a:accent5>
        <a:srgbClr val="D0D0D0"/>
      </a:accent5>
      <a:accent6>
        <a:srgbClr val="6D0F19"/>
      </a:accent6>
      <a:hlink>
        <a:srgbClr val="DF690C"/>
      </a:hlink>
      <a:folHlink>
        <a:srgbClr val="848585"/>
      </a:folHlink>
    </a:clrScheme>
    <a:fontScheme name="Leon text (Шрифты ЛЕОН)">
      <a:majorFont>
        <a:latin typeface="PT Astra Serif"/>
        <a:ea typeface=""/>
        <a:cs typeface=""/>
      </a:majorFont>
      <a:minorFont>
        <a:latin typeface="PT Astra Serif"/>
        <a:ea typeface=""/>
        <a:cs typeface=""/>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rtlCol="0">
        <a:spAutoFit/>
      </a:bodyPr>
      <a:lstStyle>
        <a:defPPr>
          <a:defRPr dirty="0"/>
        </a:defPPr>
      </a:lstStyle>
    </a:txDef>
  </a:objectDefaults>
  <a:extraClrSchemeLst/>
  <a:extLst>
    <a:ext uri="{05A4C25C-085E-4340-85A3-A5531E510DB2}">
      <thm15:themeFamily xmlns:thm15="http://schemas.microsoft.com/office/thememl/2012/main" name="PW_Leon_MFO_Theme_New" id="{B7D84755-A44F-4819-BBD8-D7BB7878929B}" vid="{151CA735-2C4F-42A4-B6DB-1F5D3DF5685E}"/>
    </a:ext>
  </a:extLst>
</a:theme>
</file>

<file path=ppt/theme/theme4.xml><?xml version="1.0" encoding="utf-8"?>
<a:theme xmlns:a="http://schemas.openxmlformats.org/drawingml/2006/main" name="Personalizza struttura">
  <a:themeElements>
    <a:clrScheme name="Azimut Investments">
      <a:dk1>
        <a:sysClr val="windowText" lastClr="000000"/>
      </a:dk1>
      <a:lt1>
        <a:sysClr val="window" lastClr="FFFFFF"/>
      </a:lt1>
      <a:dk2>
        <a:srgbClr val="A6BECE"/>
      </a:dk2>
      <a:lt2>
        <a:srgbClr val="E7E6E6"/>
      </a:lt2>
      <a:accent1>
        <a:srgbClr val="183862"/>
      </a:accent1>
      <a:accent2>
        <a:srgbClr val="075394"/>
      </a:accent2>
      <a:accent3>
        <a:srgbClr val="58ABE0"/>
      </a:accent3>
      <a:accent4>
        <a:srgbClr val="A5A5A5"/>
      </a:accent4>
      <a:accent5>
        <a:srgbClr val="014751"/>
      </a:accent5>
      <a:accent6>
        <a:srgbClr val="35A18B"/>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5.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43474</TotalTime>
  <Words>1436</Words>
  <Application>Microsoft Office PowerPoint</Application>
  <PresentationFormat>On-screen Show (4:3)</PresentationFormat>
  <Paragraphs>327</Paragraphs>
  <Slides>22</Slides>
  <Notes>1</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22</vt:i4>
      </vt:variant>
    </vt:vector>
  </HeadingPairs>
  <TitlesOfParts>
    <vt:vector size="32" baseType="lpstr">
      <vt:lpstr>Arial</vt:lpstr>
      <vt:lpstr>Arial Narrow</vt:lpstr>
      <vt:lpstr>Calibri</vt:lpstr>
      <vt:lpstr>Century Gothic</vt:lpstr>
      <vt:lpstr>PT Astra Serif</vt:lpstr>
      <vt:lpstr>Wingdings</vt:lpstr>
      <vt:lpstr>Invest4.3</vt:lpstr>
      <vt:lpstr>FT 16x9 Corporate Template</vt:lpstr>
      <vt:lpstr>PW_Leon_MFO_Theme_New</vt:lpstr>
      <vt:lpstr>Personalizza struttura</vt:lpstr>
      <vt:lpstr>Global Macroeconomic Landscape for  Fixed Income</vt:lpstr>
      <vt:lpstr>PowerPoint Presentation</vt:lpstr>
      <vt:lpstr>PowerPoint Presentation</vt:lpstr>
      <vt:lpstr>PowerPoint Presentation</vt:lpstr>
      <vt:lpstr>Yield is back, finally</vt:lpstr>
      <vt:lpstr>PowerPoint Presentation</vt:lpstr>
      <vt:lpstr>Macro</vt:lpstr>
      <vt:lpstr>QT: higher-for-longer and less liquidity</vt:lpstr>
      <vt:lpstr>PowerPoint Presentation</vt:lpstr>
      <vt:lpstr>PowerPoint Presentation</vt:lpstr>
      <vt:lpstr>Yield in Credit</vt:lpstr>
      <vt:lpstr>PowerPoint Presentation</vt:lpstr>
      <vt:lpstr>Credit: watch out spreads in the HY space</vt:lpstr>
      <vt:lpstr>PowerPoint Presentation</vt:lpstr>
      <vt:lpstr>Yield in Credit</vt:lpstr>
      <vt:lpstr>PowerPoint Presentation</vt:lpstr>
      <vt:lpstr>Yield in Credit  Buy Subordinated bonds</vt:lpstr>
      <vt:lpstr>Key Message: Preference for HYBRIDS</vt:lpstr>
      <vt:lpstr>Corporate Hybrid vs BB US High Yield</vt:lpstr>
      <vt:lpstr>Convertible Bonds</vt:lpstr>
      <vt:lpstr>Convertible Bonds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Azimut Global Team &amp; Products</dc:title>
  <dc:creator>Azimut Investments</dc:creator>
  <cp:lastModifiedBy>Nicolo Bocchin</cp:lastModifiedBy>
  <cp:revision>1414</cp:revision>
  <cp:lastPrinted>2018-10-24T07:21:03Z</cp:lastPrinted>
  <dcterms:created xsi:type="dcterms:W3CDTF">2014-11-21T09:12:26Z</dcterms:created>
  <dcterms:modified xsi:type="dcterms:W3CDTF">2023-11-08T07:36:51Z</dcterms:modified>
</cp:coreProperties>
</file>